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41" r:id="rId2"/>
  </p:sldMasterIdLst>
  <p:notesMasterIdLst>
    <p:notesMasterId r:id="rId29"/>
  </p:notesMasterIdLst>
  <p:sldIdLst>
    <p:sldId id="266" r:id="rId3"/>
    <p:sldId id="287" r:id="rId4"/>
    <p:sldId id="289" r:id="rId5"/>
    <p:sldId id="337" r:id="rId6"/>
    <p:sldId id="331" r:id="rId7"/>
    <p:sldId id="332" r:id="rId8"/>
    <p:sldId id="333" r:id="rId9"/>
    <p:sldId id="338" r:id="rId10"/>
    <p:sldId id="334" r:id="rId11"/>
    <p:sldId id="335" r:id="rId12"/>
    <p:sldId id="336" r:id="rId13"/>
    <p:sldId id="347" r:id="rId14"/>
    <p:sldId id="342" r:id="rId15"/>
    <p:sldId id="339" r:id="rId16"/>
    <p:sldId id="340" r:id="rId17"/>
    <p:sldId id="341" r:id="rId18"/>
    <p:sldId id="343" r:id="rId19"/>
    <p:sldId id="344" r:id="rId20"/>
    <p:sldId id="345" r:id="rId21"/>
    <p:sldId id="346" r:id="rId22"/>
    <p:sldId id="316" r:id="rId23"/>
    <p:sldId id="312" r:id="rId24"/>
    <p:sldId id="313" r:id="rId25"/>
    <p:sldId id="314" r:id="rId26"/>
    <p:sldId id="328" r:id="rId27"/>
    <p:sldId id="32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3498D0-35E3-4CD0-B7CE-1252BB39171C}">
          <p14:sldIdLst>
            <p14:sldId id="266"/>
            <p14:sldId id="287"/>
            <p14:sldId id="289"/>
            <p14:sldId id="337"/>
            <p14:sldId id="331"/>
            <p14:sldId id="332"/>
            <p14:sldId id="333"/>
            <p14:sldId id="338"/>
            <p14:sldId id="334"/>
            <p14:sldId id="335"/>
            <p14:sldId id="336"/>
            <p14:sldId id="347"/>
            <p14:sldId id="342"/>
            <p14:sldId id="339"/>
            <p14:sldId id="340"/>
            <p14:sldId id="341"/>
            <p14:sldId id="343"/>
            <p14:sldId id="344"/>
            <p14:sldId id="345"/>
            <p14:sldId id="346"/>
            <p14:sldId id="316"/>
            <p14:sldId id="312"/>
            <p14:sldId id="313"/>
            <p14:sldId id="314"/>
            <p14:sldId id="328"/>
            <p14:sldId id="329"/>
          </p14:sldIdLst>
        </p14:section>
        <p14:section name="Untitled Section" id="{F989A9A9-2E12-4652-A49D-0A83983E18D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86372" autoAdjust="0"/>
  </p:normalViewPr>
  <p:slideViewPr>
    <p:cSldViewPr>
      <p:cViewPr varScale="1">
        <p:scale>
          <a:sx n="70" d="100"/>
          <a:sy n="70" d="100"/>
        </p:scale>
        <p:origin x="246" y="48"/>
      </p:cViewPr>
      <p:guideLst>
        <p:guide orient="horz" pos="2208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00:00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3487 5306 35 0,'0'0'2'0,"0"0"2"16,0 0 3-16,0 0 1 15,0 7 3-15,0-7 0 0,0 0 4 16,0 0 2-16,15 13 1 16,-15-13-3-16,13 8 1 0,-13-8-1 15,19 9 0-15,-8-6-1 16,3 1-2-16,2 2 0 15,3-6-1-15,1 5-3 16,5-5 0-16,5 0-3 16,0 0 1-16,4 0-1 0,-1 0 0 15,4 0 0-15,1 0-1 16,6 0 0-16,-7-3 0 16,0 1 0-16,6 2-1 15,-4-3 0-15,7 0-1 16,-7 3-1-16,3 0 1 15,-1 0-1-15,5 0 0 0,2 0 0 16,-6-1 0-16,8 1 1 16,-1-3 0-16,3 3 1 15,1-3 0-15,4 1 0 0,3-1 0 16,-5 1 0-16,7 0 0 16,2-1 0-16,1 1-1 15,-3-1 0-15,2 0 0 0,-1 0 1 16,-1 1-1-16,5 2 0 15,-5 0 0-15,0-1 0 16,6 1 0-16,3 0 0 16,1-4-1-16,1 4 1 0,1-2-1 15,3 2 0-15,2-3-1 16,1 3 1-16,0-2-1 16,-3 2 0-16,0 0 2 15,2 0-2-15,-1 0 0 16,4 0 1-16,-3 0 2 15,6 0-2-15,-3 0 1 0,2 0 0 16,1-3 0-16,-1 0-1 16,3 2 1-16,-4 1-1 15,-2-3 0-15,-1 3-1 0,-3 0 2 16,-2 0-2-16,-1-3 0 16,1 3 1-16,-3 0-1 15,3 0 1-15,-3-2-1 0,2 2 1 16,1-3-1-16,-1 1 1 15,-1-3-1-15,1 5 1 16,-5-2-1-16,-1-1 0 16,-1 1 1-16,-5 2-1 0,0-3 0 15,-7 1 1-15,5 2-1 16,-3 0 1-16,3-3-1 16,-4 1 0-16,1 2 1 15,-2-3-1-15,0 1 1 16,0 2-1-16,-4-2 0 15,-1 2 1-15,-2 0 0 0,-1 0-1 16,0 0 0-16,-2 0 1 16,0 0-1-16,-1 0 1 15,-3 2-1-15,-2-2 0 0,1 0 0 16,-1 2 0-16,-1-2 1 16,-3 3-1-16,4-3 0 15,-2 0 0-15,4 0 1 16,-4 0-1-16,0 0 0 0,0 0 0 15,-1 0 0-15,-2 0 0 16,1 0 1-16,2 0-2 16,-5 0 1-16,5 0 0 15,-4 0 0-15,5 2 0 0,-4-2 0 16,3 0 0-16,-4 0 0 16,-1 0 0-16,3 0 0 15,-3 0 0-15,0 0 0 16,-2 0-1-16,2 0 2 15,-2 0-2-15,6 0 1 0,-6 0 0 16,2 0 0-16,2 0-1 16,1 0 1-16,0 3 0 15,-1-3-1-15,3 0 1 0,-1 2 0 16,-1 1-1-16,-3-3 0 16,-5 0 0-16,-1 0 0 15,-7 0-1-15,-1 0 1 16,-9 0-1-16,1 2 0 0,-10-2 0 15,0 0-2-15,0 0-3 16,0 0-5-16,0 0-11 16,0 0-47-16,-5 10-4 15</inkml:trace>
  <inkml:trace contextRef="#ctx0" brushRef="#br0" timeOffset="3830.4222">10070 6441 246 0,'0'0'7'15,"0"0"3"-15,0 0 1 16,0 0 2-16,0 0 0 16,0 0 2-16,0 0 3 0,0 0 1 15,0 0-6-15,0 0-1 16,0 0 0-16,0 0-2 16,12-3 1-16,1 3-2 15,4 0-2-15,6 0-1 16,4 4 1-16,1-1-2 15,1 2 0-15,9-2-1 16,-1 4 0-16,2-5-1 0,9 6 0 16,4-6 1-16,2 4-1 15,6-1 0-15,5 0-1 16,2 0 0-16,3 0-1 0,-1 0 1 16,4-1-1-16,-2 4 0 15,4-3 0-15,2 0 0 16,0 2 0-16,0-2 1 0,3 0-1 15,5-1 0-15,-2-1 0 16,7 0 0-16,-3-1 1 16,0 1-1-16,0 0 0 15,3-3 0-15,-1 1 0 0,-1-1-1 16,-5 0 1-16,2 0 0 16,-5 0-1-16,2 0 1 15,-3 0-1-15,1 0 1 16,3 0-1-16,-5 0 0 15,5-1 1-15,-1 1-1 0,-1 0 1 16,4 0-1-16,0 0 1 16,2 0-1-16,-3 1 1 15,-2-1-1-15,3 0 0 16,-5 0 1-16,-4 0-1 0,2 0 0 16,-6 0 0-16,-3-4 0 15,1 1 0-15,-3 1 1 16,-5-4-1-16,3 2 0 0,-6 2 0 15,-1-6 0-15,-3 5 0 16,-4 1 0-16,-3 0 0 16,-4-1-1-16,-1 1 1 0,-8-1 0 15,-1 3 0 1,-4-2 0-16,0 2 0 0,0 0 1 16,-3-2-1-16,3 2 0 15,0 0 0-15,0-3 0 16,2 3 0-16,-2-3 0 15,2 3 0-15,-2-2 0 0,0 2 0 16,-3-2 0-16,3-1 0 16,-5 1 0-16,3-1 0 15,-4-2 0-15,1 1 0 16,-3-2 1-16,3 1-1 0,3 0 0 16,-7-3 0-16,2 3 0 15,2 1 0-15,0-4 0 16,0 1 1-16,-3 2-1 0,0-3 0 15,-1-1 0-15,4 2 2 16,-6-3-2-16,4 0 0 16,-1 0 0-16,-5 1 0 0,3-3 0 15,-3 3 0-15,3-2 0 16,-2 2 0-16,-6-3 0 16,4-1 0-16,-2 1 0 15,-1-1 0-15,-3 1 0 0,-1-1 0 16,2 1 0-1,-4-1 0-15,0 1 0 0,-2-2 0 16,2 2 0-16,-1-4 0 16,-1 2 0-16,0-2 0 15,2 1 0-15,-5-2 0 16,6 0 0-16,-3 0 0 0,0 2 0 16,0-2 0-16,0-1 0 15,2 3 0-15,-1-2 0 16,-4 2 0-16,3-1 0 0,0-1 0 15,-3 3 0-15,1-1 0 16,-3 0 0-16,2 3 0 16,-2-3 0-16,0 3 0 0,0 0 0 15,0 0 0-15,-2-2 0 16,-1 5 0-16,1-4 0 16,-3 1 0-16,0 2 0 15,-1-4 0-15,-1-2 0 16,2 3 0-16,-2-1 0 15,0-1 0-15,-4 0 0 0,2 0 0 16,-4 1-2-16,-2 1 1 16,3-1 0-16,-3-2 0 15,-2 4 0-15,-3-1 0 16,0 4 0-16,0-1 0 0,0 0 0 16,-3 0 0-16,3 0 0 15,-1 1 0-15,-7 1 0 16,3 1 0-16,0-1 0 0,-2-2-1 15,-1 5 1-15,-4-3 1 16,2 1-1-16,-5 2 0 16,3-2 1-16,-2 2-1 0,-6-2 0 15,0-1 0-15,0 4 0 16,-2-2-1-16,-3 4 1 16,-2-1-1-16,-3-1 0 15,-2 4 1-15,0-3 0 16,-3 1 1-16,0 2-1 0,-2-3 0 15,0 3 1-15,-3-3-1 16,-2-1 1-16,0 2 0 16,0-2 0-16,2 2-1 15,-2-4 1-15,0 1-1 16,2 1 0-16,-2-1-1 0,0 2 1 16,0-1 0-16,2 1-1 15,1 1 1-15,-1-1-1 0,3 1 2 16,-3 2 0-16,5 0 0 15,1-3 0-15,4 3 0 16,-2 0-1-16,0-2 1 16,2 2 0-16,-5 0 0 15,-2 0 0-15,2 0 0 0,-7 0 0 16,5 0-1-16,-6 2 1 16,1 1 0-16,0-3 0 15,3 5 0-15,-1-3-1 16,0 1 2-16,4-3 0 0,-4 2 0 15,3 0 0-15,0-2 0 16,2 0 1-16,-3 0-3 16,4 0 4-16,0 0-5 15,-1 0 2-15,-5 0 0 16,3 0 1-16,-3 0-3 0,-2 0 0 16,2 0 3-16,1 0-4 15,-4-2 4-15,1 0-3 16,5-1 1-16,-3 3-1 0,5 0 2 15,3-2 0-15,1-1 0 16,0 3-1-16,1-2 1 16,6 2 0-16,0-3 0 15,-1 3 0-15,3 0 0 0,1 0-1 16,4 0 1-16,0 0 0 16,5 3 0-16,-3-1-1 15,3 3 2-15,4-2 0 16,1 1 1-16,0-1-1 15,4-1 0-15,0 4 0 0,4-5 0 16,-1-1 1-16,0 3-2 16,0-1-1-16,0 1 1 15,1 0 0-15,1 3-1 16,-5-3 1-16,4 3-1 0,-1 2 1 16,0-4 0-16,-3 4 0 15,1-1 0-15,0 1 1 16,-1 1-1-16,4-1 0 0,-6 2 0 15,2-3 0-15,3 3-1 16,3 2 1-16,-3-2-1 16,1 4 1-16,1-2-1 15,3 2 1-15,0-1-1 0,-3-1 1 16,9 3-1-16,-3-1 1 16,1 4-1-16,4 0 1 15,2 1 0-15,0 1 0 0,3 0 1 16,-3 1-1-1,5 3 1-15,-3 0 0 0,0 0 0 16,1 2 1-16,2 1-1 16,-3-2 0-16,3 1 0 15,0 4-1-15,3 1 0 16,-1-2 1-16,4 0-1 0,-1 2 0 16,0-2 1-16,-1 0-1 15,4 0 0-15,-4-5 1 16,2-2-1-16,-3 0 1 0,1-2-1 15,-1-2 1-15,-1-3-1 16,1-3 1-16,-1-2 0 16,-2-10-1-16,0 12 2 0,0-12-1 15,0 0 0-15,0 0 1 16,0 0 0-16,0 0 1 16,0 0-1-16,0 0 1 15,0 0-1-15,0 0-4 16,0 0-12-16,5-5-54 0,-5 5-13 15</inkml:trace>
  <inkml:trace contextRef="#ctx0" brushRef="#br0" timeOffset="4949.6748">16017 5913 214 0,'0'0'5'16,"0"0"1"-16,0 0 3 16,0 4 1-16,0-4 2 15,-3 11 1-15,0-2 2 0,3-9 1 16,-3 16-5-16,3-6 0 15,0 0-2-15,0-1-2 16,6 1 3-16,6 0 1 16,6-8 3-16,6-2 1 0,14-4 0 15,7-11 0-15,14-10 1 16,11-10 1-16,9-7-4 16,11-8-1-16,2 1-4 0,2-3-1 15,-4 5-2-15,-10 5 0 16,-11 4-1-16,-12 11-1 15,-10 6 0-15,-15 3-3 16,-7 7 0-16,-7 2 0 16,-6 3 0-16,-1 0 0 15,-11 6 0-15,12-6 0 0,-12 6 0 16,0 0 0-16,0 0 0 16,0 0 0-16,0 0 0 15,0 0 0-15,0 0 0 0,0 0-3 16,0 8-82-16,0 2-2 15</inkml:trace>
  <inkml:trace contextRef="#ctx0" brushRef="#br0" timeOffset="12272.54">17108 4637 46 0,'0'0'3'0,"0"0"2"15,12-9 2-15,-5 4 2 16,6-2 5-16,2 1 2 0,3-4 4 16,7 2 0-16,1 1-1 15,6-3 1-15,2-2-3 0,10-1-2 16,0 6-3-16,6-5-3 15,3 2-1-15,-3 0-3 16,6 3 0-16,-3 1-2 16,1 1-1-16,-1-2 1 0,-4-1 1 15,6 1-1-15,-3-1 1 16,8-1 1-16,-3 1 2 16,5-2-2-16,3 1 1 15,-1-4 1-15,3 4-1 0,0 1-1 16,1-1 0-16,-6 0-2 15,0 1 1-15,5 4-2 16,-2-1 0-16,2 2 0 16,3-1-1-16,-1 1 1 15,1 3-1-15,1-2 0 0,4-1 0 16,-3 3 0-16,1-2 0 16,-6-1 0-16,2 3-1 15,-2-3 0-15,-1 1 0 0,-4 0 1 16,-3-1-1-16,3 1 0 15,-8 0 1-15,12 2-1 16,-7 0 1-16,6 0 0 16,2 0-1-16,-3 0 1 15,1 4-1-15,-1-1 1 0,-1 1-1 16,-4 2 1-16,-4-1-1 16,2 0 1-16,-4-1-1 15,-2 1 0-15,4 1 1 0,-5 1-1 16,-1-2 0-16,2 1 0 15,-1-2 0-15,-6 1 0 16,1-2 0-16,-3 4 0 16,-7-2-1-16,-1 0 0 15,-4-1 0-15,-5 4 0 16,0-3 0-16,-4 2 0 0,-5 1 0 16,2 2 0-16,-3-3 1 15,0 5-1-15,-3-2 1 16,1 0-1-16,-3 3 0 0,2 1 1 15,-2-1 0-15,-2-1-1 16,1 4 2-16,2 0-1 16,3 2 1-16,-2 2 0 15,6-3 0-15,-6 3 0 0,6-6-1 16,-4 4 1-16,4-5 0 16,-2-1 0-16,-4 0 0 15,-3-2-1-15,-2 0 0 16,-7-10 1-16,13 17-1 0,-13-17 0 15,10 20 0-15,-8-12 0 16,-2 5 0-16,0-1 0 16,0 0 0-16,0 3 0 15,-2 2 0-15,-3-2 1 16,0 2-1-16,-4 1 0 0,1-3 0 16,-2 2 1-16,-2 0 0 15,-8 3 0-15,-3-3-1 16,4 1 1-16,-9 2 0 0,3-3 0 15,-4 0 0-15,1 3-1 16,-2-5 1-16,3 0-1 16,-1 0 1-16,1 0-1 15,-3-3 1-15,-2-2 0 0,-3-1-1 16,0 4 1-16,-4-6-1 16,1 3 1-16,-6-5-1 15,2 3 0-15,-11 2 1 16,3-3-1-16,-5 0 0 0,-2 1 0 15,-2 2 0-15,-4-3 0 16,-4 3 0-16,3-3 0 16,-3 4 0-16,-5-2 1 15,0 0-1-15,-3-3 0 16,0 2 1-16,4-1-1 0,-5 1 0 16,0-4 1-16,-2 4-1 15,2 0 1-15,-4 1 1 16,1-4-2-16,-6 3 1 0,1-4 1 15,-1 7 0-15,2-10-3 16,0 7 2-16,0-5-1 16,1 3 0-16,3-4 1 0,-1-2-1 15,6 1 0-15,-3-1 0 16,5 0 1-16,-1 0-1 16,4 0 1-16,0-3 0 15,4-3 1-15,-3-5-1 16,6 4 2-16,2-2 2 0,4-1-1 15,1-2 1-15,3-1 0 16,7 3 0-16,0 1-1 16,8-2 0-16,0 5 0 15,1 0-2-15,6 1 0 16,1-2 0-16,2 1 0 0,5 1-1 16,1 1 1-16,4-1 0 15,2 0 0-15,5 0 0 16,-3-3-1-16,13 8 1 0,-12-15 0 15,5 6-1-15,-1-3 0 16,-2 0 1-16,3-2-2 16,-2 2 2-16,0 0-1 0,0 2 0 15,1-2 0-15,1 1 0 16,-1 2 0-16,3-6-1 16,-2 1 1-16,2 2-1 15,0-5 1-15,0-2-1 0,0 1 1 16,2-2-1-16,-1 1 0 15,1 1 0-15,1-4 1 16,-1 5-1-16,3 0 1 16,0 0-1-16,0 1 1 15,0-1 0-15,0 2 0 16,3-2 0-16,-1-1-1 0,-2-1 1 16,3 1-1-16,-1 3 0 15,0-2 0-15,-2 2 0 16,3 3 0-16,-1-3 0 0,3 7 0 15,1-2 0-15,-6 10 0 16,7-12 0-16,-7 12 0 16,2-10 0-16,-2 10-1 0,0 0-5 15,0 0-13-15,0 0-59 16,0 0-2-16</inkml:trace>
  <inkml:trace contextRef="#ctx0" brushRef="#br0" timeOffset="14444.4414">9882 4705 50 0,'0'0'4'16,"0"0"-1"-16,12 0 1 0,-12 0 0 15,20-5 0-15,-1-1 1 16,6 1-1-16,3-5 3 15,-3-2-1-15,9 0 0 0,-4-1 3 16,10 1 0-16,-3-5 0 16,1 2 2-16,4-3-2 15,-1 1-1-15,7 2 1 16,0-2-4-16,6-3 0 0,3 5-2 16,5 0 0-16,0 2-2 15,-2-1 1-15,8 1-1 16,-4 1 0-16,3-3 2 15,0 1-1-15,-2 3 1 16,4-7 1-16,6 4 0 0,-3 2 0 16,3-3 0-1,1 2 0-15,2 1-1 0,-4 3 0 16,1 1 0-16,-3 4-2 16,-3-2 0-16,1 3 0 15,-3 1 0-15,-2-1-1 0,-3 0 0 16,0 3 0-16,3-1 0 15,-11 1 0-15,-1 0 0 0,2 0 0 16,-6 0 0-16,1 0 0 16,0 1 0-16,-3 5-1 15,-2-4 1-15,-3 3 0 16,6 3 0-16,-9 0 0 16,8-1 0-16,-7 3 0 0,0 0 0 15,-1-1 0-15,-4 1 0 16,5 0-1-16,-10 2 0 15,0-2 0-15,-8 4-2 16,0-5 2-16,-4 1-1 16,7 3 1-16,-1-1 1 0,1-1 0 15,3 2 0-15,-1-1 1 16,3 1 0-16,-3 2-1 16,6-5 1-16,-6 2 0 15,-2 1-1-15,-3-3 0 0,-2-3 0 16,-2 0-1-16,-4 1 1 15,2-4-1-15,-4 4 1 16,-3-5-1-16,2 1 1 0,-2 1 0 16,1 0 0-16,3 3 0 15,-1 0 0-15,6 1 0 16,-6 2 0-16,6 1 0 16,-6-3-1-16,3 4 1 0,-5-1-1 15,-1 3 1-15,-4 5 0 16,4-5 1-16,-5 7 0 15,4-5 0-15,-4 6 1 16,1-3 1-16,1 2-2 0,1-5 0 16,-4 1-1-16,1-1-1 15,-1-1 1-15,-1 2 0 16,-2-2 0-16,0 1 0 16,-2-3 1-16,-3 4-1 0,0-3 0 15,-2-1 1-15,1-1-1 16,-1 0 1-16,-3-3 0 15,1-1 0-15,-2-1 1 16,-3 2 0-16,-2-3 0 0,-3 3 0 16,-1 0 1-16,-5 1 0 15,-3-2-1-15,-4 3 0 16,2-1-1-16,-9-2 1 16,-1 1-1-16,-5-3 2 0,-5 3-1 15,3 0-1-15,-8-2 1 16,0 1-1-16,-2 1 0 15,1 1 1-15,-1-2-1 16,-3 2 2-16,3-2-3 16,-8 1 1-16,1-3 0 0,-4 1 0 15,1-1 0-15,-3 3-1 16,-2-3 1-16,0 3-1 16,0-3 1-16,0 7-1 15,0-5-2-15,0 1 3 0,-1 5-1 16,-1-8 0-16,2 6 0 15,0-9 0-15,-2 4 0 16,-1-8 1-16,3 0-2 0,-6 0 1 16,-2-8-1-16,4 4 0 15,-2-4 0-15,4 3 0 16,0-2 0-16,1 2-2 16,4 3 5-16,2-6-5 0,-3 4 3 15,3-4 0-15,0 1 0 16,3-7 0-16,-1 2 1 15,3 0-1-15,0-3 2 16,7-2-1-16,7-2 1 16,4-7 0-16,1 2 1 0,9-6 2 15,4 1 2-15,5-4-2 16,13-2 0-16,7 1 1 16,7-4-2-16,15-1 0 15,19-4-7-15,13-1-32 0,21 2-29 16,14-6-4-16</inkml:trace>
  <inkml:trace contextRef="#ctx0" brushRef="#br0" timeOffset="19020.9448">10023 7525 200 0,'0'0'3'0,"0"0"-1"15,0 0 0-15,0 0 1 16,0 0-2-16,0 0 1 0,0 0 4 15,0 6-3-15,0-6 0 16,0 12 1-16,2-2 0 16,0 0 3-16,3-1-1 15,3 4 1-15,0-1-1 16,1 1 0-16,2 0-1 16,3-1-1-16,4-2 2 0,-1-1 0 15,3 1 0-15,10-3-1 16,-3-1 0-16,3-1 0 15,5-1-1-15,2-1 1 0,0-1-2 16,-1-2 2-16,6 0-2 16,-5 0 0-16,2 0 0 15,4-2 1-15,-1-4 0 0,3 5 0 16,-3-4 1-16,3-1-2 16,0 5 1-16,0-5-1 15,-1 4-1-15,-2 0 1 16,6-1-2-16,-4 0 1 0,6 3-1 15,0 0-1-15,2 0 1 16,2 3 0-16,1 0-1 16,5-1 1-16,-5 3 0 15,7-2 0-15,-5-2-1 16,1 5 1-16,1-1-1 16,-7 4 1-16,5-1-1 0,-2 4-1 15,0 1 1-15,-6 2 0 16,1 2 0-16,-5 0 0 0,0 5 0 15,-4-2 0-15,-3 8 0 32,0-1 1-32,-9-5 0 15,-1 3-1-15,-7-5 0 0,-3 0 1 16,-6-5-1-16,-1-1 0 16,-11-14 0-16,7 10 1 15,-7-10 0-15,0 0 2 0,0 0 0 16,0 0 1-16,0 0 2 15,0 0 0-15,0 0 1 16,0 0 0-16,0 0-2 16,0 0 1-16,7-7-2 15,-2-3-2-15,1 0-1 0,1-2-1 16,3-5-1-16,5-4-1 16,4 4 0-16,-1-3 0 15,7 1 1-15,5-1-1 16,2 1 1-16,3-2-1 0,5 4 1 15,2-1 1-15,0 2-1 16,8 0 1-16,-1 1-1 16,2 0 1-16,1 0 0 15,2 6 0-15,6-3 0 0,-1 2 0 16,7-1 0-16,1 2 0 16,2-2 1-16,3 2-1 15,3 2 1-15,-1-4-1 0,1 4 0 16,-3 2 0-16,3 0 1 15,-3-1-1-15,-3 6 0 16,6 0 0-16,-3 0 0 16,0 0 0-16,0 0 0 15,2 6 0-15,4-1 0 0,-2 0 0 16,4 2 0-16,-2-2 0 16,1 3 0-16,1-3 0 15,-1 0 1-15,3-2-1 16,3 1 0-16,-1-1 0 0,0-1 0 15,3-2 1-15,0 3-1 16,-2 0 0-16,0-1 0 16,0 2 1-16,-4-1-1 0,-1 2 0 15,0 0 1-15,-1-3-1 16,-2 1 1-16,0 0-1 16,-2-3 0-16,-1 0 1 15,-5 0-1-15,2-3 0 0,-7 0 0 16,-2-1 0-16,-2 1 0 15,-5-2 0-15,-8 0 1 16,0 1-1-16,-7-4 1 16,-3 1 1-16,-5-4 0 15,0 1 1-15,-9 0 1 16,2 3 0-16,-5-4 1 0,-5 2 1 16,-6 2 0-16,-9 7-1 15,13-15 0-15,-13 15 0 16,5-9-2-16,-5 9 0 0,0-11-1 15,0 11-1-15,0 0-1 16,0-7 0-16,0 7-1 16,0 0-2-16,0 0-6 0,0 0-7 15,0 0-35-15,0 0-30 16,0 0-2-16</inkml:trace>
  <inkml:trace contextRef="#ctx0" brushRef="#br0" timeOffset="20583.6491">13163 7720 184 0,'0'0'6'0,"0"0"7"0,0 0 3 16,0 0 4-16,0-14 1 16,0 14 2-16,0 0 0 0,0 0-1 15,0 0-9-15,0 0-4 16,0 0-4-16,0 18-3 16,-3 4-2-16,0 5-1 15,1 13 0-15,-1 3 3 0,1 11 1 16,-1 0 2-16,1 3-1 15,0-5 2-15,-1 0-1 16,3-5 2-16,-2-8-2 16,2-5-1-16,0-3 0 15,0-8-1-15,0-4 0 0,0-6-1 16,0-4 0-16,0-9 1 16,0 13 1-16,0-13 0 15,0 0 2-15,0 0 0 16,0 0 0-16,0 0 1 0,0 0-1 15,0 0 0-15,0 0-2 16,0 0 0-16,0 0-2 16,0 0 0-16,0 0-1 15,0 0 1-15,0 0-1 0,0 0 0 16,0 0 0-16,0 0-1 16,0 0 1-16,0 0-1 15,0 0-2-15,0 0-2 0,0 0-6 16,0 0-19-16,5 12-44 15,-5-12-6-15</inkml:trace>
  <inkml:trace contextRef="#ctx0" brushRef="#br0" timeOffset="27388.0621">18616 7536 219 0,'0'0'3'15,"0"0"4"-15,0 0 2 0,0 0 0 16,5 0 2-16,-5 0 0 16,0 0 1-16,0 0 0 15,0 7-1-15,0-7-4 16,0 17-1-16,0-5 1 0,0 3-2 16,0 3 1-16,4 2-1 15,3-2-1-15,2 1 0 16,3-2-1-16,4-2 1 15,2 2-1-15,3-1 1 0,9-4-1 16,0-2 1-16,5-3-1 16,5-5 1-16,7 4-1 15,0-6 1-15,6 0-1 16,-2-6-1-16,4 0 0 16,7-2-1-16,-2-3 0 15,5-1 0-15,-6 5-1 0,3-4 1 16,-2 4-1-16,-3 2 0 15,1 0 0-15,-6 2 0 0,-3 2 0 16,6 1 1-16,-2 0-1 16,4 0 1-16,0 0-1 15,-1 1 1-15,2 2-1 0,-1 2 0 16,-2-2 1-16,-7 5-1 16,-2-1 0-16,-6 4-1 15,-5-2 1-15,0 1 0 16,-7 3 0-16,-1-4 0 15,-3 3 0-15,-1 1 0 16,-6-1 0-16,-2-3 0 0,0 4-1 16,-7 0 1-16,-1-6 0 15,-7-7 0-15,5 16-1 16,-5-16 2-16,0 0 0 16,2 7 0-16,-2-7 0 15,0 0 1-15,0 0-1 16,0 0 0-16,8-6-1 0,-8 6 1 15,12-12-2-15,-5 0 1 16,6-1 0-16,4-1-1 0,1-2 1 16,7-1 0-16,3 0 0 15,4-3 0-15,7-1 0 16,-2 2 1-16,13 2-1 0,-3-2 1 16,6 4-1-16,4-1 0 15,-5 4 0-15,8 2 0 16,-3 0 0-16,3 8 0 0,-4-1 0 15,2 3 1-15,1 0-1 16,-1 0 0-16,1 5 0 16,-1-3 1-16,-1 4-1 15,0-1 0-15,1 2 1 16,-5 1-1-16,2-1 0 16,-5 4 1-16,0-5-1 15,-8 5 1-15,3-4-1 0,-5-3 1 16,0 2-1-16,-3-4 1 15,-3-2 0-15,4 0 0 16,-3 0-1-16,0-8 1 0,-6 4 0 16,1-1 0-16,0 0-1 15,-2-3 1-15,-3-1 0 16,-1 1 0-16,-2-1 0 0,3-4 1 16,0 0 1-16,0-2 0 15,-1 3 0-15,2-2 0 16,-6 3 1-16,0-3-1 0,-3 4 1 15,-8 2-1-15,2 3 0 16,-11 5-1-16,10-7-1 16,-10 7-6-16,0 0-6 15,0-11-58-15,0 11-8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37:30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3450 14026 254 0,'0'0'-2'16,"0"0"-4"-16,0 0 1 15,0 0 2-15,10 9 1 0,0-9 4 16,7 6 1-16,6-6 0 16,9 0 6-16,5 2 1 15,13-2 1-15,10 0 0 0,7 0 0 16,5 0-3-16,8-2 0 15,3 2-1-15,10-3 0 16,6 3-1-16,3-3 0 16,3 1 0-16,4-1-2 0,3 3 0 15,10-2 0-15,2 0 1 16,0-1 0-16,3 1 1 16,8 2-2-16,6-3 0 15,1-1 1-15,2 4-1 0,3-3 0 16,5 0-1-16,4 1-1 15,3-3 1-15,2-2-1 16,1 2 0-16,2-2 0 16,3 0 0-16,-3-1 1 15,-1-1-1-15,0 0 1 0,-2-1-1 16,-5 5 1-16,1-4 0 16,-5 3-1-16,-3 1 0 15,0-2-1-15,0 2 1 16,-4-2-1-16,-1-1-1 0,-3-1 1 15,1 2-1-15,-3-7 1 16,-2 4-1-16,-3 0 1 16,-4-2-1-16,-1 2 2 0,-5 0-2 15,-4 1 0-15,-6-1 0 16,-3 3 1-16,-1-1-1 16,-3 1 0-16,0 2 1 15,-6 0-1-15,2-1 0 0,1 1 0 16,1 0 0-16,1 0 0 15,4 1 1-15,-1-2-1 16,3 1 1-16,3 1-1 16,2-1 1-16,0 0 0 15,-4 2-1-15,7 1 1 0,-8 0-1 16,2-1 1-16,-3 3-1 16,-3 0 0-16,-4 0 0 15,-2 0 1-15,0 0-1 16,-3-3 0-16,4 1 1 0,-7 2-1 15,1-5 0-15,2 3 1 16,-1-1-1-16,-4-1 0 16,1 1 0-16,-6-2 0 0,1 2 0 15,-6-2 0-15,-7 3 0 16,-3 0 0-16,-6 2 0 16,-3 0 0-16,-10 0-1 15,-9 0 1-15,0 0 0 0,-12 0-1 16,-4 0 1-16,-5 4-1 15,-6 1 0-15,-1 1 0 16,-3 0-1-16,-5 7 1 16,0 2 0-16,-3 4 0 15,-2 4 1-15,3 7 0 0,-3 4 1 16,-5 8 1-16,0 6 0 16,0 3 0-16,-3 6 0 15,-1 8-1-15,-5 4 1 16,2 3-1-16,0 5 1 0,2-1-1 15,-3 4 0-15,6 5 0 16,-1 1 0-16,3 4 0 16,0 2 0-16,0 1 0 0,3 4-1 15,1 4 1-15,2 3 0 16,-3 0 0-16,1-3-1 16,1 3 1-16,0-4-1 15,0-1 1-15,1 0-1 0,-2-5 1 16,1 0-1-16,-2-2 0 15,-1 0 0-15,-2-3 0 16,5 3-1-16,-5-3 2 16,0-3 0-16,0 1 0 15,-3 0 1-15,-1-3 0 0,-4-3 0 16,0 4 0-16,3-45 1 16,1 4-3-16,1 0 0 15,-4 4 0-15,5-4 0 16,-1 6-1-16,-3-4 0 0,4 3 0 15,-3-3 2-15,3 4-1 16,-1-3 1-16,1 3-3 16,2-4 0-16,-2 4 0 15,-1-3 1-15,3 1-1 0,0 1 0 16,-2-3 0-16,2-3 0 16,0-1 2-16,0-2 0 15,0 4 1-15,0-5-1 16,0-1 0-16,0-38 0 15,0 37 0-15,0 0 0 16,2-2 0-16,-2-1-1 16,0-4 1-16,3 2 0 15,-1-2-1-15,-2-1 0 16,0-3 1-16,2-1-1 0,-2-5 0 16,3-1 1-16,-3-19 0 15,0 25-1-15,0-3 1 16,0-22-1-16,0 0 1 15,0 11 0-15,0-2 0 0,0-1 0 16,0 2 0-16,0-10-1 16,-12 7 1-16,1 0 0 15,-1-2-1-15,-27 5 1 16,6-7 0-16,4-2-1 16,-4 2 0-16,-5-3 1 15,-49 0 0-15,38 3 0 16,-6-3 0-16,-5 0 0 15,-6 2-1-15,-1-2 1 16,-6 0 0-16,1 0 0 16,-5 0 0-16,-2 3 0 15,1-3 1-15,-4 0-2 0,3 0 2 16,-3 0-1-16,-1 0 0 16,2 0 1-16,-4 0-2 15,-2 0 1-15,2-3 0 16,2 3 0-16,-2-2 0 15,0-1 0-15,0 3 0 0,1-3 0 16,0 3 0-16,-1 0-1 16,-2 0 1-16,-3 0 0 15,3 0-1-15,-2 0 0 16,-3 0 1-16,0 0 0 16,0 0 0-16,0 0 0 15,0 3 0-15,-2-3 0 0,-1 0 0 16,1 0 0-16,0 3 0 15,-4-3-1-15,1 0 1 16,-2 2-1-16,0-2 0 16,-1 0 0-16,0 3 0 15,1 0 1-15,0-3-1 16,-3 1 1-16,2 4 0 16,1-1 0-16,-1-4 0 15,1 2 0-15,-3 0 0 0,0 2-1 16,5-3 1-16,-2-1 0 15,-3 3-1-15,5-3 0 16,0 2 1-16,0 1-1 16,-5 0 1-16,2-3 0 15,1 2-1-15,2 1 1 0,-2-1-1 16,-1 0 1-16,1 3-1 16,0-2 1-16,-1-1 0 15,-2 0 0-15,3-2 0 16,-4 3 0-16,7-3 0 15,-4 3 0-15,1-3 0 16,2 0 1-16,2 0-1 16,3 0 0-16,0 0 0 15,3 0 0-15,-1 0 0 16,2 0 1-16,0-3-1 0,4 3 0 16,-1 0-1-16,3-3 1 15,3 3-1-15,-1 0 1 16,1 0 0-16,4 0 0 15,-2 0 0-15,0 0 0 16,-3 0 0-16,3 0 1 0,0 0-1 16,0 0 0-16,0 0 1 15,0 0-1-15,2 3 1 16,1-3-1-16,1 0 0 16,1 3-1-16,1-1 1 15,0-2 0-15,4 2-1 16,1 1 1-16,1 0-1 15,1-1 1-15,1 0 1 16,1 1 0-16,5-1-1 16,0 0 0-16,4 1 1 15,1 0-1-15,3-1 1 0,3-2-2 16,2 3 1-16,-3-2 0 16,5-1 0-16,-1 3 0 15,1 0-1-15,2-3 1 16,0 0-1-16,40 0 1 0,-35 2 1 15,1-2-1-15,1 3 0 16,-1 0 1-16,2-3 0 16,-3 1 0-16,5-1 0 15,-2 3 0-15,2-3-1 16,-2 0 1-16,2 0-1 16,2 0 0-16,1 0 0 15,2 0 0-15,2 0 1 0,-2-3-1 16,4 2 0-16,-4-5 1 15,4 1-1 1,0-2 1-16,21 7 0 0,-28-10 0 16,1-2 0-16,27 12 0 15,-25-15 0-15,-5 1 0 16,30 14 1-16,-20-21-1 16,0 1 0-16,20 20 2 15,-20-25-2-15,-2 3 0 0,22 22 1 16,-17-29-1-16,-4 1-1 15,12 3 2-15,-4 3 1 16,6-5-4-16,-3 0 2 16,2-3-1-16,1 1-1 15,-3-3 3-15,-5-38 2 0,7 33-3 16,-1-5 0-16,2 0 2 16,-7-1 0-16,7-1-1 15,0 1 1-15,-6-3-2 16,6 4-1-16,0-3-1 15,2 0 1-15,-6 1 0 0,2-3 0 16,-9-28 1 0,6-11 0-16,-4 9-1 0,9 5 0 15,-3 7 0-15,6 6 0 16,-5 4 0-16,7 6 0 16,0 10-1-16,-6-1 0 0,6 1 1 15,-3-2-1-15,0 4 1 16,-3 1 0-16,1-5-1 15,-3 5 1-15,3-2 0 0,-3-1-1 16,-2 1 0-16,7-1-1 16,-6 1 1-16,4-1 0 15,0-1 0-15,-1 3 0 16,-2-1-1-16,3 2 3 0,-3-1-1 16,-1-1 1-16,4-1 0 15,-2 1-1-15,4 1 1 16,-6-2 0-16,9-3-1 15,-5 3-1-15,2-2 1 16,-2 2 0-16,1-5 0 16,1 4-1-16,-2 0 1 15,7 1 0-15,-5 1 0 0,0-1 1 16,3 2-1-16,-1-3 1 16,0 3-1-16,0-1 1 0,3-2-1 15,0 2 1-15,-4-2 0 16,4 0-1-16,0 0 0 15,-5 3 0-15,2 1 0 16,3-2 0-16,0 1 0 0,-2 0-1 16,2 0 2-16,-2-1-1 15,2 1 0-15,0 2 0 16,0 0 0-16,-5 1 1 0,5-1-1 16,0 3 0-16,0 0 0 15,0 0 1-15,0-3-1 16,7 5 0-16,-5-3 1 15,3-1-1-15,0 2 0 0,3 0 1 16,-5 0-1-16,1 2 0 16,1 6 0-16,-5-5 1 15,5 3-1-15,0 1 0 16,-5 3 0-16,2 3 0 16,-2-2 0-16,3 1 0 0,3 3 0 15,-6 2-1-15,2 1 1 16,3 1 0-16,2-2 0 15,-5 2 0-15,6 1-1 16,-3 0 1-16,3-1 0 0,-4 1 0 16,8-2-1-16,1-1 1 15,-1 2-1-15,6-5 1 16,5 3 0-16,3-4 1 16,2-1-1-16,4 3 1 0,-2-1 0 15,6-1-1-15,-4 3-1 16,-2 0 1-16,2 3 0 15,-2 1-1-15,2 2 0 16,3 2 1-16,4 1-1 0,-2 0 2 16,8 1 0-16,5-1-1 15,4 2 1-15,1 0 0 16,10 0-1-16,-5 0-1 16,2 0-5-16,2 5-19 0,9-2-58 15,-18-8 0-15</inkml:trace>
  <inkml:trace contextRef="#ctx0" brushRef="#br0" timeOffset="12068.8085">15489 15430 383 0,'0'0'5'0,"0"0"3"16,0 0 2-16,0 0 2 15,0 0 0-15,0 0 2 16,0-10 1-16,0 10-1 0,0 0-3 16,0 0-3-16,0 0-3 15,0 0-1-15,0 0-1 16,0 0-2-16,0 0 1 0,0 0-2 15,0 0 1-15,0 0-1 16,0 0-1-16,0 0 1 16,0 0 0-16,0 9 0 15,0 6 0-15,0 11 0 0,0 4 0 16,0 10 0-16,0 8 1 16,0 5 0-16,0 1-1 15,0 1 0-15,0-1 2 16,0-6-2-16,0-1 0 15,-2-5 0-15,-1-10 0 0,1 0-3 16,-3-8-4-16,3 0-9 16,-3-10-9-16,5-14-48 15,-6 10-14-15</inkml:trace>
  <inkml:trace contextRef="#ctx0" brushRef="#br0" timeOffset="12342.2301">15134 15450 397 0,'0'0'3'0,"0"0"1"16,0 0 1-16,3-9 1 16,-3 9 2-16,19-15 1 15,1 0 1-15,10-1 0 0,9 1-1 16,16-2-2-16,10-2-1 15,4 4-1-15,1 0-2 0,2 5-1 16,-7 2-2-16,-6 8-4 16,-11-2-6-16,-11 7-11 15,-9 3-28-15,-12 7-35 0,-3 3-1 16</inkml:trace>
  <inkml:trace contextRef="#ctx0" brushRef="#br0" timeOffset="12711.0575">15859 15928 372 0,'0'0'5'0,"0"0"3"15,-7 5 0-15,7-5 2 16,-12 10 0-16,1-2 2 0,4 2-1 15,-2-1 1-15,1 4-4 16,6 2-2-16,2-3 0 0,5 1-2 16,4-7 1-16,12 0-2 15,0-4 0-15,2-2 0 16,7-5-1-16,-3-7 0 16,3-6-1-16,-5 2 0 0,-5-7 1 15,-5 3-1-15,-3-7 1 16,-9 2 0-16,-6-4 0 15,-9 4-1-15,-6 0 0 16,-1 5-1-16,-9 1-2 16,3 8-3-16,0 2-5 15,3 6-11-15,2 1-20 0,-2 2-44 16,22 0-1-16</inkml:trace>
  <inkml:trace contextRef="#ctx0" brushRef="#br0" timeOffset="12917.0552">16198 15153 428 0,'0'0'5'0,"0"0"2"0,0 0 1 16,7-9 0-16,-7 9-2 16,0 0 1-16,0 0 0 15,3 14 0-15,-3 6-4 0,0 4-3 16,2 11-5-16,-2 0-12 15,5-3-49-15,0 13-16 16</inkml:trace>
  <inkml:trace contextRef="#ctx0" brushRef="#br0" timeOffset="13593.5478">16008 14548 365 0,'0'0'5'0,"0"0"1"15,0 0 3-15,0 0 1 0,0 0 1 16,11-5 1-16,1 5 1 15,8-4-1-15,3 1-3 16,3 1-1-16,4 0-3 0,0 2-3 16,6 0-6-16,-6 0-11 15,2 0-35-15,-6 4-30 16,-3-1-3-16</inkml:trace>
  <inkml:trace contextRef="#ctx0" brushRef="#br0" timeOffset="13794.5278">16454 14293 415 0,'0'0'1'0,"0"0"0"0,0 0 0 16,-3 11 0-16,1 3 2 15,0 8 0-15,-1 3 0 16,3 10 1-16,0 4-3 0,3 9-7 15,1-6-13-15,1 12-56 16,11-1-3-16</inkml:trace>
  <inkml:trace contextRef="#ctx0" brushRef="#br0" timeOffset="14056.826">16615 15450 464 0,'0'0'1'15,"0"0"0"-15,0 0 1 16,6-2 0-16,-6 2 0 15,19-7 0-15,-3 4-2 0,5 1-10 16,-1-4-28-16,10 5-42 16,0-2-2-16</inkml:trace>
  <inkml:trace contextRef="#ctx0" brushRef="#br0" timeOffset="14204.9458">16583 15641 436 0,'0'0'2'0,"0"0"0"15,0 0 1-15,0 10 2 16,0-10 1-16,20 3 0 16,3-3-1-16,7 0-11 15,-1 9-58-15,16-14-15 16</inkml:trace>
  <inkml:trace contextRef="#ctx0" brushRef="#br0" timeOffset="14546.1059">17612 14868 455 0,'0'0'4'0,"0"0"0"0,0 0 1 15,0 0 0-15,0 0 0 16,0 0 0-16,-7 4 0 16,2 14 1-16,5 12-4 0,-2 7 0 15,2 6-2-15,0 8 1 16,2 4-3-16,0 0-6 15,10 2-15-15,-1 4-55 16,1-15-7-16</inkml:trace>
  <inkml:trace contextRef="#ctx0" brushRef="#br0" timeOffset="14826.8673">17170 15567 426 0,'0'0'2'0,"0"0"2"0,0 0 2 16,10 5 2-16,8-3 2 15,16-2 0 1,11 0 2-16,17 0 0 0,13-2-1 16,9-3-1-16,13 0-10 15,7 0 0-15,0 0 0 16,-4 0 0-16,-12 5 0 0,-10-2 0 15,-13 2 0-15,-13 0 0 16,-10 0 0-16,-12 0 0 16,-5 5-6-16,-12-3-29 0,-13-2-51 15,0 0-3-15</inkml:trace>
  <inkml:trace contextRef="#ctx0" brushRef="#br0" timeOffset="15230.2728">17327 15923 429 0,'0'0'2'0,"0"0"1"16,0 0 1-16,0 0 2 0,-3 13 1 16,1 5 1-16,-1 1 0 15,-2 13 1-15,2 6-1 16,1 9-2-16,-1 4-1 0,3 2-1 15,0-2-1-15,0 2-2 16,0-4-1-16,0-6 0 16,3-7-1-16,-3-3-1 15,2-6-3-15,-2-7-8 16,3-1-13-16,-3 1-46 0,0-20-13 16</inkml:trace>
  <inkml:trace contextRef="#ctx0" brushRef="#br0" timeOffset="15980.925">17727 16087 361 0,'0'0'4'15,"0"0"2"-15,0 0 1 16,0 0 4-16,0 10 0 16,-3 5 2-16,-4 4 0 0,-1 7 0 15,1 1-1-15,-3 7-4 16,-1 2-1-16,2 0-3 15,-1 1 0-15,5-5-2 16,1-1-1-16,0-9 0 16,2-5-1-16,-1-1 1 0,3-5 0 15,0-2 0-15,0-9 1 16,0 0 1-16,0 0-1 0,0-3 0 16,0-15 1-16,0-2-1 15,3-10 0-15,3-5-1 16,1-2-1-16,2-2 1 15,3-1-1-15,1 3 1 0,-1 2-1 16,1 5 1 0,2 8-1-16,0 0 1 0,-3 7-1 15,1 0 0-15,-1 6 0 16,0-2 0-16,-1 4-1 16,-4 2 1-16,-7 5-1 15,15-3 1-15,-15 3-1 0,0 0 1 16,0 0 0-16,10 3-1 15,-10-3 1-15,0 0 1 16,0 0-1-16,5 10 0 0,-5-10 0 16,0 0 1-16,0 0-1 15,0 0 1-15,0 0-1 16,0 0 1-16,0 0 0 0,0 0 0 16,0 0 0-16,0 0 0 15,0 0 0-15,0 0 0 16,0 0 0-16,0 0-1 15,0 0 2-15,0 0-2 0,0 0 0 16,0 0 0-16,0 0 0 16,0 0 0-16,0 0 0 15,0 0 0-15,0 0-5 16,0 0-5-16,0 0-17 16,-10 10-56-16,10-10-4 15</inkml:trace>
  <inkml:trace contextRef="#ctx0" brushRef="#br0" timeOffset="16796.0586">17498 16112 306 0,'0'0'7'0,"0"0"6"0,0 0 2 15,0 0 1-15,0 0 3 16,0 0 1-16,8-6 1 16,1 2 1-16,12-4-7 15,3 1-3-15,3-3-2 0,11-2-2 16,-1 0-1-16,10-4-1 15,1 4-1-15,-2-3-1 16,4 5-1-16,-7 0-1 16,-3 3-2-16,-8 0 0 0,-2 4 0 15,-8 0 0-15,-7 3 0 16,-6 0 0-16,-9 0 0 16,11-1 0-16,-11 1 0 15,0 0 0-15,0 0 0 16,0 0 0-16,0 0 0 15,0 7-2-15,0-7-8 0,-7 12-13 16,-4 10-55-16,9-12-9 16</inkml:trace>
  <inkml:trace contextRef="#ctx0" brushRef="#br0" timeOffset="17232.1358">17968 16463 376 0,'0'0'3'0,"0"0"4"0,-10 6 0 16,10-6 1-16,-15 10 1 15,5-6 1-15,10-4 0 0,-15 18 0 16,10-8-2-16,5-1-3 16,0-1 0-16,7 1-2 15,6-4 1-15,2 1-1 0,7-6 0 16,1 0-1-16,2-6 1 16,-1-3 0-16,3-4-1 15,-6-1 1-15,-1-3-1 16,-8-1 0-16,-5-5 0 0,-7 1 0 15,0 2-1-15,-12 1 0 16,-6 2-1-16,-3 2 0 16,0 5-1-16,-4-1-1 15,0 6-3-15,6 3-6 0,-1 2-9 16,8 0-30 0,1 0-33-16,11 0-5 0</inkml:trace>
  <inkml:trace contextRef="#ctx0" brushRef="#br0" timeOffset="17514.3822">18368 15896 430 0,'0'0'1'0,"0"0"0"0,0 0 3 16,0 8-1-16,0 1 2 15,-2 6-1-15,2 2 2 16,-3 7-1-16,3 0 1 16,0 3-3-16,0-2-4 15,0 0-6-15,5-1-15 0,2 9-54 16,-1-19-5-16</inkml:trace>
  <inkml:trace contextRef="#ctx0" brushRef="#br0" timeOffset="17946.3113">18627 15777 412 0,'0'0'2'0,"0"0"2"0,0 0 3 15,0 10 2-15,0 5 1 16,0 10 1-16,2 7 2 0,-2 13 0 16,5 5-1-16,0 6-2 15,-3 9-2-15,1-1-8 16,-1 1 0-16,-2-1 0 16,0-3 0-16,-5 0 0 15,-2-7 0-15,0-4 0 0,-4-7 0 16,-1-2 0-16,5-9 0 15,1-2 0-15,1-6 0 16,3-1 0-16,0-11-10 16,2 0-17-16,0-12-60 0,13 5-2 15</inkml:trace>
  <inkml:trace contextRef="#ctx0" brushRef="#br0" timeOffset="19398.4444">19315 14207 288 0,'0'0'7'0,"0"-10"1"15,0 2 3-15,-5-4 2 16,-5 0-2-16,-5-3 1 0,-7-1 0 16,-7 4 0-16,-12 8-6 15,2-4 0-15,-9 8-6 16,6 10-1-16,-2 2-1 15,6 8 0-15,5 0 1 0,8 12 2 16,6 5 3-16,12 11 0 16,7 3 2-16,2 12 1 15,13 8 1-15,3 10 1 0,3 7 0 16,2 8-1-16,4 6-1 16,-6 7-1-16,-5 4 0 15,0 4-1-15,-9 7 0 16,-2 1-1-16,-5-2 0 0,0 3-1 15,-5-2 1-15,-2-3-1 16,-4-4-1-16,6-6 1 16,-2-7-1-16,-2 0-1 15,-2-7 2-15,1-5-1 16,1-8 0-16,-4-2 0 0,1-8 0 16,0-5 1-16,1-4-1 15,1-11 2-15,3-4-4 16,1-11 0-16,4-6 0 15,0-8 0-15,-1-8 0 16,3-5 0-16,0-12 0 0,13 2 0 16,-6-2 0-16,8-5 0 15,3-4 0-15,7-4 0 0,2-2 0 16,10-2 0-16,0-1 0 16,0 2-2-16,6 0-4 15,-8 0-4-15,7 1-6 16,-5 3-13-16,-7-6-53 0,3 6-4 15</inkml:trace>
  <inkml:trace contextRef="#ctx0" brushRef="#br0" timeOffset="20017.0549">19367 15228 371 0,'0'0'2'16,"0"0"1"-16,0 0 4 0,0 0 1 16,10 14 2-16,-10 1 1 15,0 7 2-15,0 7 0 16,0 4 0-16,0 9-3 16,0 4-1-16,0-5-3 15,6 1-2-15,-1-2-1 16,-1-5-1-16,1-8-1 0,2-3 0 15,-4-4-1-15,2-7 1 16,-2-4 2-16,-3-9-1 16,0 0 1-16,0 0 0 0,0 0 0 15,-8-17 0-15,1-8 0 16,-1-6 0-16,1-9-3 16,-3-5 0-16,5 0 0 15,2 1 0-15,3-1 0 0,0 8 0 16,3 2 0-16,6 10 0 15,0 10 0-15,3 6 0 16,5 9 0-16,0 0 0 16,3 15 0-16,6 7 0 0,-5 8 0 15,2 7 0-15,-1 3 0 16,1 7 0-16,-9-1 0 16,2 2 0-16,-6-4 0 15,-1-2-2-15,-4-4-14 16,3-11-33-16,-8 3-37 0,0-10-2 15</inkml:trace>
  <inkml:trace contextRef="#ctx0" brushRef="#br0" timeOffset="20148.7039">19561 15520 379 0,'0'0'0'0,"0"0"0"15,10-10-2-15,0 4-7 16,6-1-24-16,13 2-36 0,-9 0-4 15</inkml:trace>
  <inkml:trace contextRef="#ctx0" brushRef="#br0" timeOffset="20539.2105">19815 15436 360 0,'0'0'5'0,"-13"0"4"15,1 0 2-15,-8 0 2 16,-2 5 0-16,-3 4 2 15,-5 2 0-15,0 5 0 16,5 2-5-16,3 2-3 0,10-1-2 16,5 4-1-16,7-3-2 15,7-9-1-15,10 2 1 16,5-6-1-16,6-4 0 0,1-3 1 16,1-7-1-16,0-9 1 15,-2-3 0-15,-6-8-1 16,-3-8 0-16,-3-4-1 15,-11-9 1-15,-3-3-1 0,-2-4 1 16,-5 6 0-16,-2 4 1 16,-6 5-1-16,3 11 0 15,1 10 0-15,-2 13 0 16,11 6 0-16,-9 22-1 16,6 10 0-16,3 8 0 0,5 9 0 15,5 8 0-15,3 3-1 16,3 2-4-16,2-6-8 15,7-3-30-15,-1-6-42 16,1-7-1-16</inkml:trace>
  <inkml:trace contextRef="#ctx0" brushRef="#br0" timeOffset="20829.9065">20130 15455 430 0,'0'0'2'16,"0"0"0"-16,0 0 2 0,0 13 1 16,0-4 0-16,5 6 1 15,0 3 0-15,6 5 1 16,-2 3-2-16,4 3 0 16,2 8-2-16,-3-4-1 15,-2 2-1-15,-2 1 0 0,-8-4-1 16,0-1 0-16,-10-4 0 15,-6-1 0-15,-6-6-1 16,-2-4 0-16,-6-3-1 16,-5-1-5-16,2-7-8 0,3-10-44 15,6 5-24-15,2-7-3 16</inkml:trace>
  <inkml:trace contextRef="#ctx0" brushRef="#br0" timeOffset="21334.5792">20723 15284 424 0,'0'0'5'0,"0"0"2"0,0 0 3 0,0 0-1 16,0 0 1-16,0 0 0 16,0 0 1-16,0 23 1 15,0 2-5-15,-3 12-1 16,-3 2-6-16,4 8 0 15,-3 5 0-15,3 0 0 0,2-3 0 16,-3-1 0-16,3-9 0 16,0-1 0-16,0-10-11 0,0-2-14 15,0-1-45-15,-5-13-17 16</inkml:trace>
  <inkml:trace contextRef="#ctx0" brushRef="#br0" timeOffset="21544.0201">20456 15302 421 0,'0'0'3'0,"0"0"0"0,5-15 2 16,2 3 2-16,9-1 0 16,3-4 1-16,13 0 0 0,4-3 1 15,6 2-3-15,5 6-3 16,0 2-4-16,3 7-10 15,-6 10-49-15,2 4-21 16,-12 6-4-16</inkml:trace>
  <inkml:trace contextRef="#ctx0" brushRef="#br0" timeOffset="21878.6911">20943 15654 415 0,'0'0'4'0,"0"0"2"0,-12 17 1 16,4-8 1-16,-1 2 0 16,-1 1 1-16,2 2 0 15,-2 4 0-15,8-3-3 16,2-3-2-16,2-1-1 16,8-2-1-16,5-4 1 15,8-2-2-15,-1-3 1 0,0 0 0 16,3-10 0-16,-2 3 0 15,-6-8 0-15,0-2 0 16,-9-7 0-16,-3 2 1 16,-5 0-3-16,-10 0 0 0,-8 2 0 15,-1 3 0-15,-4 7 0 16,-4 0-4-16,2 7-1 0,2 3-6 16,-1 5-8-16,9 0-28 15,3 2-38-15,3-1-1 16</inkml:trace>
  <inkml:trace contextRef="#ctx0" brushRef="#br0" timeOffset="22145.9759">21105 15132 433 0,'0'0'1'0,"0"0"1"16,0 0-2-16,0 0 2 16,2 1-1-16,1 10 0 15,2 3 0-15,-5-2-4 0,5 13-14 16,-5 2-48-16,3-2-11 15</inkml:trace>
  <inkml:trace contextRef="#ctx0" brushRef="#br0" timeOffset="23145.4563">20969 13987 387 0,'0'0'2'0,"0"0"1"15,0 0 0-15,0 0 1 16,0 0 0-16,4-8 1 15,11 4 0-15,7-2 0 0,6-5-1 16,7 4-1-16,2 0 0 16,5 2-1-16,0 5-1 15,-5 0 0-15,1 2-1 0,-8 12-1 16,-6-2 1-16,1 5-1 16,-7 3 1-16,-6 6 0 15,4 9-1-15,-2 8 2 16,-1 6-1-16,1 6 2 0,2 9-1 15,-2 10 1-15,7 1 1 16,-5 7-2-16,2 2 1 16,-6 2 1-16,1 1 0 15,-1 4 0-15,-7-1 0 0,0-1 0 16,-2 1 1-16,-3-6 0 16,-10-4-1-16,2 1 0 15,-4-6 0-15,-3-3-1 16,3-1 1-16,-6-7-1 15,4-3-1-15,-4 0 1 0,6-3 0 16,-1-3 0-16,3-5 0 16,-3 2 0-16,8-3 0 15,1-1-1-15,-1-2 1 16,5 0-1-16,-3 0 0 0,3-6-1 16,0 2 1-16,3 0-1 15,-1 1 0-15,1-4 0 16,-3 1 1-16,0 2-3 0,0 2 3 15,0-1-1-15,0 0 0 16,0 0 1-16,0-1 0 16,2 0-1-16,3 1 1 15,-3-9 1-15,2-1 0 0,0-4-2 16,-1-7 1-16,-1 0 0 16,-2-7 0-16,0-5 1 15,0 1-2-15,0-11 0 16,0 9 0-16,0-9 0 15,0 0 0-15,-9 3 0 16,9-3 0-16,-16 0 0 0,2 0 0 16,-6 0 0-16,-5 0 0 15,-8 0 0-15,-9 5 0 16,-5 2 0-16,-11 3 0 0,-1 2 0 16,1 3 0-16,1-2 0 15,6-1 0-15,3-3 0 16,18 2 0-16,16-4-79 0,14-7-10 15</inkml:trace>
  <inkml:trace contextRef="#ctx0" brushRef="#br0" timeOffset="25376.1769">15355 16994 187 0,'0'0'5'0,"0"0"1"0,0 0 0 15,0 0 0-15,0 0 0 16,-13 2 2-16,6 13 1 16,-3 5 4-16,1 10-3 0,-4 4 0 15,8-11-2-15,0 4 2 16,5 2-2-16,-2 4 0 15,2 4-2-15,2 0-1 16,5-2-1-16,5 2-2 16,6 1 4-16,0-2-1 0,8 1 0 15,8-3 0-15,3 2-1 16,7-7 0-16,9 1 0 16,1 0-1-16,11-10 0 15,4-8 0-15,9-5-1 0,1-2-1 16,8-5 2-16,0 0-3 15,7-7 1-15,3-3 1 16,1-2-1-16,1-3-1 16,0-3 2-16,-2 1-1 15,-3 2 0-15,-2 0 0 0,1 3 0 16,-4 2 0-16,-7 3-1 16,-4 5 1-16,-7 2-1 15,-1 2 0-15,-6 8 1 0,-7 5 0 16,-2 4-1-16,-7 7 1 15,-6 0-2-15,-42-26-1 16,32 30 1-16,5 5-1 16,-9-2 1-16,-1 0-1 15,-7 2 0-15,5-2-1 16,-13 1 3-16,6 1 2 16,-8-5 0-16,-1-1 3 0,0-4 1 15,-2-3 1 1,-7-22-1-16,5 20 0 0,4 1 0 15,-9-21-1-15,20-3 0 16,-8-15-2-16,6 1-1 16,7-11-1-16,5 2-1 15,7-7 1-15,11 1 0 0,3-7 0 16,14 4-1-16,5-5 0 16,7 8 0-16,8-6 1 15,6 9-1-15,6 4 1 0,6 3-1 16,1 1 0-16,6 9 1 15,-2 5-1-15,4 7 0 16,1 5 0-16,-2 6 1 16,1 3-1-16,-6 4 0 0,4 1 1 15,-8-2-1-15,0 6 0 16,-3-4 0-16,1 1 0 16,-3-5 1-16,0-3-1 15,0 1 1-15,-3-6 0 16,-2-7-1-16,0 0 2 15,0-10-1-15,-2-7 1 0,-3-3-2 16,-5-6 1-16,-3-10 1 16,-29 17 2-16,92-61 0 15,-20-2 1-15,-25 7 0 0,-18 0 0 16,-20 12 1-16,-18 12-1 16,-16 18-6-16,-25 18-21 15,0 15-57-15,0 0-2 16</inkml:trace>
  <inkml:trace contextRef="#ctx0" brushRef="#br0" timeOffset="43595.4225">11017 13248 98 0,'0'0'0'0,"0"0"-1"0,0 7-1 16,0 1 1-16,0-8 0 15,0 20 1-15,0-8 1 16,3 2 2-16,-1 2 2 15,3-1 6-15,3 0-1 16,2 0 5-16,-1-3 3 0,7 0 0 16,-2 3 2-16,9-6 0 15,2 2 1-15,7-4 0 0,10 1 0 16,3-8-3-16,7 3-3 16,3-3-1-16,7 0-2 15,5-3-1-15,3-3-3 16,4 0-1-16,1-2-1 0,4 0-1 15,3-2 0-15,3-2 0 16,5 5-1-16,-3-5 0 16,1 4-1-16,2-1 1 15,-3 1-1-15,3 1 0 0,-1 4 0 16,3-3-1-16,-2 4 1 16,-1 2-1-16,6 0 1 15,-4 0-1-15,4 0 0 16,-1 0 0-16,2 2 0 15,-2 2 0-15,-5 2-1 16,1 2 0-16,0-1-1 0,-7 6 1 16,-3-3-1-16,-6 2 0 15,-1 0 1-15,-8 0-1 16,-6 2 0-16,-4-2 0 16,-8 0 0-16,-4 3 0 0,-6-5 0 31,-5 5-1-31,-9-3 1 0,-4-5 1 15,-4 0 1-15,-8-1 0 16,-7-6 1-16,10 8-1 16,-10-8 1-16,0 0 0 15,0 0-1-15,0-8 0 0,0 8 0 16,2-10-2-16,-2 10 0 16,6-17 0-16,4 7 0 15,2 0 0-15,8 0 0 0,8-2 0 16,6 0 0-16,8 1 0 15,8 1 0-15,5 2 1 16,7 4-1-16,5-1 0 16,6 2 1-16,1 3-1 15,6 0 0-15,1 3 0 16,2 2 0-16,4 5 0 0,0-5 1 16,0 8-1-16,5-1 1 15,-3-2-1-15,-2 5 0 16,0-3 1-16,-3 5-1 0,-1-4 0 15,-1-1 0-15,-8 3 1 16,0-5-1-16,-1 0 0 16,-4-7 1-16,-2-2 0 15,1-1-1-15,-3-1 0 0,-1-10 0 16,3-1 0-16,0-3 1 16,0-5-1-16,3-4 1 15,-3-6 1-15,-5-5-1 16,0-5 1-16,-9-6 1 0,-6-2 1 15,-7-2 1-15,-8 1 0 16,-10 2 0-16,-7 4-1 16,-3 7 1-16,-7 9 0 15,-1 4-2-15,-4 8-2 16,0 0-15-16,0 15-68 0,2-14-3 16</inkml:trace>
  <inkml:trace contextRef="#ctx0" brushRef="#br0" timeOffset="85435.532">10634 12203 231 0,'0'0'1'16,"23"-13"0"-16,2 1 0 0,12 2 0 15,13-10 2-15,14 3 0 16,15-10 1-16,24-1 4 16,16 0 2-16,10-1-1 15,11 0 3-15,14-4 0 16,10 1 0-16,15 0 1 15,12 2-1-15,1 3-2 0,9 0-1 16,8 4 0-16,9 1-1 16,9 2 0-16,1 1 0 15,8 4-2-15,1 1-1 0,2 3 0 16,4-2 0-16,-2 9-2 16,3-2 1-16,-8 4-1 15,0 2 1-15,-5 2-1 0,-3 6 1 16,-8 4-1-16,1 3 0 15,-12 3 0-15,-3 4 0 16,-7 3-1-16,-5 5 0 16,-10-1 0-16,-2 8-1 0,-9 6 0 15,-6 0 0-15,-13 7-1 16,-7 3 1-16,-18 6-1 16,-14 3-1-16,-14 0 1 15,-16 2-1-15,-16 3 0 0,-9-2-1 16,-15-2 1-1,-15 2-1-15,-8 0 0 0,-9-4 1 16,-11 0-1-16,-4-2 0 16,-16-5 1-16,-10 3 0 15,-11-2 1-15,-14-4 0 0,-14 2 0 16,-12 1 1-16,-16 1 0 16,-9-4-1-16,-13 2 1 15,-7-4 0-15,-11-2 1 0,-40 6-2 31,-9-6 0-31,-4-4 1 16,-3-5 0-16,-13-3 0 0,-4-4 0 16,-6-5 0-16,-10-6-1 15,31-8 1-15,-7-5-1 16,-11 1 0-16,-1-8 0 16,-1 0 0-16,-3-5 0 0,-1-2 0 15,1-4-1-15,-2-1 1 16,-2-2-1-16,2 1 0 15,-3-5 1-15,-3 6-1 16,2-2 1-16,-3-4-1 16,0 3 1-16,2-3 0 15,2 4 0-15,2-4 0 0,3 1 1 16,1 0-1-16,10 0 1 16,6-6-1-16,10 3 0 15,7-5 0-15,15-1 1 0,8-7-1 16,15 1 0-16,13-5 1 15,9-3 0-15,15 0 0 16,12-1 1-16,16-1-1 0,10-3 2 16,14-1-2-16,14 3 0 15,15-1 0-15,18-6 0 16,8-3 0-16,20 2-1 16,22-6 0-16,20-5-1 0,18 0 1 15,27-4 1-15,27-5 0 16,30 1 0-16,28-3 0 15,31 1 0-15,28 2 0 16,27 6-1-16,21 2-12 16,29 16-64-16,13 3-4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38:24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2684 3026 339 0,'0'0'5'15,"0"-14"3"-15,0 4 3 0,0-3 1 16,-3-1 3-16,-1-3-1 15,-4 2 0-15,-4-6 1 16,-3 9-6-16,-8 2-3 16,-2 3-2-16,-7 4 1 0,-3 3-3 15,-4 6-1-15,2 3-1 16,-6 6 1-16,11 3-1 16,-5 2 0-16,9 2 1 0,6 3-3 15,5 4 1-15,10 6 1 16,3 6 0-16,8 5 1 15,0 5 0-15,11 9 0 16,3 5 0-16,-2 12 1 16,10 2-1-16,-4 10 0 15,-4 2 1-15,-1 8 0 0,1 9 0 16,-4 2-1-16,-1 0 1 16,-3 4 0-16,-6 2 0 15,-1-2 3-15,2 0-3 16,0-3 0-16,0 0 0 0,-2 1 1 15,-3-5-1-15,0-1 1 16,0-4-1-16,0-5 0 16,0-4 1-16,0-1 2 0,0-5-5 15,-3-8 0-15,3-2 0 16,0-5 0-16,-2 0 0 16,2-6 0-16,-6-1 0 15,4-5 0-15,-10-1 0 0,4-2 0 16,-5-1 0-16,4-3 0 15,-1-2 0-15,4 0 0 16,2-4 0-16,-6-3 0 16,8-2 0-16,-3 0 0 15,-3-4 0-15,5-4 0 0,1-2 0 16,-1-4 0-16,-1-1 0 16,4-5 0-16,-3-5 0 15,3 1 0-15,-2-3 0 16,2-6 0-16,0 2 0 0,0-11 0 15,-5 12 0-15,5-12 0 16,-5 10 0-16,5-10 0 0,0 0 0 16,0 0 0-16,0 0 0 15,0 0 0-15,0 0 0 16,0 0 0-16,0 0 0 16,0 0 0-16,0 0 0 0,7 2 0 15,-7-2 0-15,20-2 0 16,-3-6 0-16,6 1 0 15,9 0 0-15,3-4 0 16,17 2 0-16,6 2 0 16,6-1 0-16,6 2 0 15,1 2 0-15,4 4 0 0,-3 0 0 16,-3 2 0 0,-9 6 0-16,-10-3 0 0,-10 2 0 15,-8 1 0-15,-7-4 0 16,-12 2 0-16,-13-6 0 0,12 5 0 15,-12-5 0-15,0 0 0 16,0 0 0-16,-10 2 0 16,10-2 0-16,-10-2 0 0,-5-3-70 15,15-5-23-15</inkml:trace>
  <inkml:trace contextRef="#ctx0" brushRef="#br0" timeOffset="1350.1628">3087 3207 323 0,'0'0'8'0,"5"-12"4"0,-5 12 4 15,3-14 3-15,-1 4 2 16,3-2-1-16,-5 1 2 16,0-1 0-16,-7 6-8 15,-9 1-3-15,2 5-5 16,-7 3-2-16,-4 10-2 0,-3 5 0 15,-11 6-1-15,5 7-1 16,-3 5 1-16,9-1-1 16,-2 1 0-16,13-1 1 0,9-2-1 15,4-4 1-15,8-5 0 16,14 0 0-16,12-10 2 16,5-2-3-16,7-4 0 15,3-1 0-15,4-7 0 16,-1 0 0-16,-4 0 0 0,-1-5 0 15,-6 1 0-15,-7-2 0 16,-5 5 0-16,-11-2 0 16,-3-2 0-16,-11 5 0 15,12 0 0-15,-12 0 0 0,0 0 0 16,0 0 0-16,0 0 0 16,0 0 0-16,0 0 0 15,0 0 0-15,0 0 0 16,0 0 0-16,0 0 0 0,-5 0 0 15,5 0 0-15,0 0-8 16,-2-10-57-16,2 10-25 16,0 0-2-16</inkml:trace>
  <inkml:trace contextRef="#ctx0" brushRef="#br0" timeOffset="1930.9556">3512 3159 363 0,'0'0'8'15,"0"-8"2"-15,0 8 4 0,-2-13 0 16,2 13 1-16,-8-14 1 16,8 14 0-16,-15-8 0 15,6 8-6-15,-9 9-3 16,2 12-4-16,0 6 0 16,-2 5-1-16,3 5 0 0,2 3-1 15,4 2 1-15,9-4-1 16,0-4 0-16,0-5 0 15,9-6 1-15,12-8-1 0,4-5 2 16,2-10-3-16,3 0 0 16,0-7 0-16,4-11 0 15,-1-2 0-15,-3-2 0 0,-8-5 0 16,-7-8 0-16,-5-3 0 16,-5-1 0-16,-5 2 0 15,-11 0 0-15,-8 7 0 16,-3 3 0-16,-11 7 0 15,1 10 0-15,0 10 0 0,-3 3 0 16,5 9 0-16,3 5 0 16,7 4 0-16,8 3 0 15,9 0 0-15,6 1 0 16,16 3 0-16,3-6 0 16,11-2 0-16,6-3 0 15,9-4 0-15,0-11-11 0,5-10-70 16,-7 8-7-16</inkml:trace>
  <inkml:trace contextRef="#ctx0" brushRef="#br0" timeOffset="2298.1959">3837 3282 408 0,'0'0'6'0,"0"0"3"15,0 0 3-15,0 0-1 16,0 0 2-16,0 0 0 16,-4 3 1-16,4 6 1 15,0 6-5-15,0 5-10 16,0 6 0-16,0 0 0 16,4 3 0-16,0-1 0 15,-2 0 0-15,1-2 0 0,1-4 0 16,-1-2 0-16,-3-5 0 15,0-1 0-15,2-7 0 16,-2-7 0-16,0 0 0 0,0 0 0 16,0 0 0-16,0 0 0 15,0 0 0-15,0-13 0 16,0 2 0-16,-2-1-4 0,2 12-10 16,-5-20-17-16,-6 16-54 15,11 4-2-15</inkml:trace>
  <inkml:trace contextRef="#ctx0" brushRef="#br0" timeOffset="3438.5768">4857 3071 392 0,'0'0'5'16,"0"0"3"-16,5-12 2 16,-5 12 2-16,0-17 0 15,0 7 1-15,-3-1 1 0,-1 2-1 16,-6 2-3-16,-8 4-5 15,-2 3-2-15,1 3-1 16,-6 6-1-16,0 9-1 0,2 0 0 16,4 3 0-16,3 6 0 15,9-1 0-15,7 1 0 16,7-3 0-16,14 1 1 16,8-3 0-16,4-2-1 0,4 1 1 15,6-7-1-15,-2 1 1 16,-4-1-1-16,-4-1 0 15,-6 0 0-15,-7-3 0 16,-5 0 0-16,-10 0 0 16,-5 2 1-16,-15-2-1 0,-3 2 1 15,-6-2 0-15,-5 0 0 16,-10-1-1-16,0-1 1 16,0-3-1-16,4-2 0 15,2-2-3-15,6-1-4 16,7 0-17-16,5 11-50 0,15-11-13 15</inkml:trace>
  <inkml:trace contextRef="#ctx0" brushRef="#br0" timeOffset="3865.4664">5284 3052 436 0,'0'0'5'0,"0"0"3"16,0 0 1-16,0 0 0 15,0 0 0-15,-12 12 1 16,-3 1 1-16,1 8-1 16,-4 2-6-16,-2 7-4 15,3 4 0-15,-1 3 0 0,8 1 0 16,5-4 0-16,5-2 0 16,3-6 0-16,6-4 0 15,7-9 0-15,3-4 0 16,4-7 0-16,2-2 0 15,0-9 0-15,0-6 0 0,-6-4 0 16,4-10 0-16,-9-3 0 16,-1-4 0-16,-8-5 0 15,-5-3 0-15,-2 5 0 0,-10 1 0 16,-4 4 0-16,-6 4 0 16,0 10 0-16,-3 8 0 15,5 6 0-15,-1 6 0 16,5 12 0-16,3 6 0 0,8 5 0 15,5 7 0-15,2 2 0 16,14 3 0-16,4-1 0 16,4-5-15-16,-4-2-69 15,17 2-3-15</inkml:trace>
  <inkml:trace contextRef="#ctx0" brushRef="#br0" timeOffset="4049.1913">5668 3260 409 0,'0'0'6'16,"0"0"2"-16,0 7 1 0,0 6 1 16,0 1 0-16,0 4 1 15,0 4-1-15,0 3 1 16,0 3-5-16,5 3-5 0,-1-7-6 16,4 9-15-16,5-8-61 15,-9 0-4-15</inkml:trace>
  <inkml:trace contextRef="#ctx0" brushRef="#br0" timeOffset="4953.4635">6699 2997 412 0,'0'0'6'0,"0"0"2"0,0 0 2 16,0 0 1-16,0 0 0 15,-10-5 1-15,10 5 0 16,-17 13 0-16,2 3-6 0,2 5-2 16,-4 11-2-16,5 0-1 15,2 6 0-15,8-1 0 16,2-4 1-16,7-2-2 16,10-4 0-16,5-7 0 0,6-6 0 15,4-8 0-15,0-4 0 16,-2-2 0-16,2-9 0 15,-7-7 0-15,-2-3 0 16,-6-6 0-16,-4-3 0 0,-8-6 0 16,-5-3 0-16,-5-3 0 15,-11 3 0-15,-3 0 0 16,-1 5 0-16,-5 7 0 16,0 8 0-16,-3 7 0 15,1 8 0-15,8 4 0 16,-4 8 0-16,14 12-16 0,-2 0-33 15,11 2-38-15,8 0 0 16</inkml:trace>
  <inkml:trace contextRef="#ctx0" brushRef="#br0" timeOffset="5233.9543">7330 3171 467 0,'0'0'4'16,"0"0"2"-16,0 0 1 16,0 0 0-16,0 0 1 15,0 0 0-15,11 0-4 16,-2 0-4-16,4 0 0 0,4 2 0 15,6-2 0-15,2 0 0 16,7 2 0-16,-7-2 0 16,10-13-64-16,-5 13-24 0</inkml:trace>
  <inkml:trace contextRef="#ctx0" brushRef="#br0" timeOffset="5584.1397">8069 2960 479 0,'0'0'2'0,"0"0"0"16,0 0 0-16,0 0 1 16,0 0 0-16,0 10 1 0,-2 2 0 15,-3 3 2-15,-1 8-2 16,-1-1-2-16,0 7-2 15,-5-2 0-15,-4 3 0 0,-4-2 0 16,3-1 0-16,-3-5 0 16,3 1 0-16,-1-9 0 15,3-1 0-15,5-4 0 0,10-9 0 16,-7 11 0-16,7-11 0 16,14 2 0-16,4-2 0 15,7-5 0-15,5 3 0 16,2-5 0-16,5-1 0 15,-2-5-10-15,-5 5-75 0,5 2-3 16</inkml:trace>
  <inkml:trace contextRef="#ctx0" brushRef="#br0" timeOffset="5757.6862">8462 3089 452 0,'0'0'2'0,"0"0"3"15,0 7 1-15,0 1 1 16,-5 9 0-16,3 8 1 0,-4 2 0 16,1 7 0-16,-2 4-3 15,4 4-15-15,-6 0-71 16,5-2-3-16</inkml:trace>
  <inkml:trace contextRef="#ctx0" brushRef="#br0" timeOffset="7100.1629">2706 4389 377 0,'0'0'6'0,"0"0"-1"0,0 0 1 16,0 0 0-16,8 0 2 16,-8 0 0-16,13 8 1 15,-1-5 0-15,-2 2-3 16,10-1-2-16,5 4 1 0,4-1-1 15,4-2-5-15,4 0-16 16,-3 0-61-16,5-5-4 16</inkml:trace>
  <inkml:trace contextRef="#ctx0" brushRef="#br0" timeOffset="7530.9192">3336 4192 448 0,'0'0'4'0,"0"0"0"15,0 0 1-15,-7-11 1 0,-4 11-1 16,-4 0 1-16,2 0 0 16,-6 2 0-16,-3 8-4 15,4 6-1-15,-1 1-1 0,1 3 0 16,8 4 0-1,5-1 0-15,5 1 0 0,5-2 0 16,9-2 0-16,9 0 1 16,5-2 0-16,1-6 0 15,4 3-1-15,1-3 1 16,-1 1 0-16,1-3 0 0,-2-1-1 16,-9-2 0-16,-3 4 0 15,-5-1 0-15,-7-2-1 16,-8 4 1-16,-8-3 0 15,-11 4-1-15,-6-3 1 0,-5 2 0 16,-7-2-1-16,-6 0 0 16,1 0 1-16,5-2-2 15,5-6 0-15,4 0-3 0,1-2-10 16,14-2-30-16,13 2-40 16,-3-13-2-16</inkml:trace>
  <inkml:trace contextRef="#ctx0" brushRef="#br0" timeOffset="7984.0129">3724 4207 447 0,'0'0'5'16,"0"0"1"-16,0 0 1 15,-8-8 1-15,8 8-1 0,-15 0 1 16,3 8-1-16,-3 1 1 15,3 9-5-15,-1 3-2 16,3 8-1-16,0 0 0 0,5 5 0 16,0-2 0-16,5 1 0 15,5-4 0-15,3-4 1 16,4-3-1-16,6-6 0 0,-2-9 0 16,5-5 1-16,4-2-1 15,-6-4 2-15,6-9-2 16,-2-5 0-16,-1-4 0 15,-7-5 0-15,-2-5 0 0,-4-3 0 16,-6-7 0-16,-3 2 0 16,-12 1 0-16,-6 5 0 15,-5 4 0-15,-2 4 0 16,-2 9 0-16,-5 7 0 16,5 10 0-16,0 3 0 15,2 9 0-15,7 8 0 0,6 2 0 16,7 6 0-16,5-2 0 15,10 6-2-15,4-3 0 16,13 3-7-16,1-10-12 0,9-10-62 16,1 3-5-16</inkml:trace>
  <inkml:trace contextRef="#ctx0" brushRef="#br0" timeOffset="8166.044">3987 4345 393 0,'0'0'5'0,"0"0"1"16,0 0 1-16,-8 7 1 0,8 0 0 16,-2 5 0-16,2 6 0 15,0 0 1-15,0 7-4 16,2-3-5-16,6 5-8 16,0-7-18-16,-8 4-54 15,2-4-3-15</inkml:trace>
  <inkml:trace contextRef="#ctx0" brushRef="#br0" timeOffset="9298.3466">5089 4139 387 0,'0'0'6'0,"0"-9"3"16,0 9 1-16,0-13 3 16,0 13 0-16,-11-17 0 15,-3 12 0-15,-4 5 1 16,-7 2-5-16,-3 13-3 0,-4 7-3 15,0 7-1-15,-3 7 0 16,8 3-1-16,5 7-1 16,7-5 1-16,10-2-1 15,5-3 0-15,14-2 0 0,6-7 0 16,10-5 0-16,5-7-3 16,5-4-4-16,7-4-14 15,1 2-62-15,1-13-4 16</inkml:trace>
  <inkml:trace contextRef="#ctx0" brushRef="#br0" timeOffset="9721.1416">5416 4114 404 0,'0'0'6'0,"0"0"0"15,0 0 2-15,-15 3 1 0,3 7 1 16,-3 2 0-16,1 5 0 15,-9 8 1-15,3 3-6 16,3 4-1-16,4 5-2 0,1-2 0 16,5-1-1-16,7-2 0 15,4-6 0-15,8-4 0 16,6-8 0-16,6-4 1 0,1-5 0 16,5-5 0-16,0-2 0 15,-2-9 0-15,1-3 0 16,-4-6 0-16,-7-1 0 15,-3-8 1-15,-8 0-3 0,-7-8 0 16,0 2 0-16,-12 1 0 16,-6 2 0-16,-1 3 0 15,-6 5 0-15,-3 12 0 16,1 5 0-16,-3 9-2 16,7 8 1-16,4 7 0 15,6 5 0-15,8 3 0 0,5 5 1 16,10-3 0-16,10-2-1 15,8-3-1-15,6-2-8 16,-1-5-20-16,9-3-54 16,3-7-2-16</inkml:trace>
  <inkml:trace contextRef="#ctx0" brushRef="#br0" timeOffset="9901.4381">5727 4323 417 0,'0'0'5'0,"0"0"3"15,-4 16 0-15,0-3 0 16,2 2 1-16,2 2 0 0,-3 6 0 16,3 4 0-16,-2-2-5 15,2-1-4-15,2-1-5 16,7 4-13-16,-5-5-64 16,1-5-2-16</inkml:trace>
  <inkml:trace contextRef="#ctx0" brushRef="#br0" timeOffset="11101.9881">6826 4159 373 0,'0'0'6'0,"0"0"5"15,0-16 1-15,0 16 2 16,-2-9 0-16,2 9 0 16,-18-4 1-16,6 4 0 15,-6 12-6-15,-1 9-3 16,1 8-3-16,0 5-1 0,6 7-1 16,2 3 0-16,6 0 0 15,6-5 0-15,8-1 0 16,6-9-1-16,9-4 1 0,3-13 0 15,7-4 1-15,0-8-1 16,5 0 1-16,-3-10-1 16,0-8 1-16,-5-4 0 15,-5-7-2-15,-6-1 0 0,-9-5 0 16,-12-4 0-16,-3 0 0 16,-11 1 0-16,-9 1 0 15,-4 8 0-15,-3 5 0 16,-2 7 0-16,2 8 0 0,2 9 0 15,3 4-2-15,11 11-12 16,-4 2-15-16,1 6-58 16,20 1 0-16</inkml:trace>
  <inkml:trace contextRef="#ctx0" brushRef="#br0" timeOffset="11583.9943">8154 4213 377 0,'0'0'9'0,"0"0"2"0,-4-9 3 16,4 9 1-16,-7-11 1 16,7 11 1-16,-14-4 0 15,1 4 0-15,1 7-7 16,0 6-4-16,-1 4-4 16,3 7-2-16,3 4 0 15,1-1 0-15,6 3 0 0,13-3 0 16,6-5 0-16,6 1 0 15,5-9 0-15,5-3 0 16,8-7 0-16,-4-4 0 0,1-2 0 16,-2-8 0-16,-6-5 0 15,-5-5 0-15,-10-2 0 16,-4-6 0-16,-13 0 0 0,-2-8 0 16,-14 4 0-16,-6 0 0 15,-8 4 0-15,-2 8 0 16,-1 3 0-16,1 8 0 15,2 9-27-15,3 9-59 0,4 7-4 16</inkml:trace>
  <inkml:trace contextRef="#ctx0" brushRef="#br0" timeOffset="13035.6071">3274 5435 366 0,'0'0'9'0,"-13"-14"1"0,8 2 2 16,-2 3 1-16,-5-3 1 16,3-1 1-16,0 1 0 15,-6 5 0-15,5 7-8 16,-2 5-2-16,-1 9-1 0,3 6-2 15,5 8-1-15,0 2 0 16,5 1 1-16,8 4-1 16,6-3 1-16,9-5 1 0,7-5-1 15,2-5 1-15,2-3-1 16,9-13-1-16,-1-2 1 16,3-7-1-16,-3-12 0 15,0-2 1-15,-6-8-2 16,-4-2 0-16,-10-5 0 15,-7-3 0-15,-15-2 0 0,-5 3-2 16,-12 1 1-16,-13 3 0 16,-5 11 0-16,-4 9-2 15,-2 5 2-15,2 10 0 0,2 10-1 16,7 7-2-16,2 13-6 16,13-3-10-16,15 8-65 15,10-1 0-15</inkml:trace>
  <inkml:trace contextRef="#ctx0" brushRef="#br0" timeOffset="13626.2585">5312 5356 360 0,'0'0'6'0,"0"0"4"15,-10-7 2-15,10 7 0 16,-18-11 1-16,4 11 0 0,-4 0 1 16,-2 0-1-16,1 12-6 15,1 4-1-15,1 6-2 16,4 5-1-16,8 0-1 15,5 3 1-15,3-3-1 0,12-1 0 16,7-6 2-16,8-6-2 16,4-9 0-16,9-3 0 15,-1-2 0-15,6-9 0 16,-6-6 0-16,3-6-1 16,-8-1 0-16,-7-5 1 0,-8-3-2 15,-14 0 0-15,-8-2 0 16,-5 2 0-16,-15 0-1 15,-10 9 0-15,-3 3 0 0,-1 8-2 16,-1 10 0-16,5 0-4 16,8 17-7-16,1-5-17 15,5 14-56-15,23-2 2 0</inkml:trace>
  <inkml:trace contextRef="#ctx0" brushRef="#br0" timeOffset="13903.5148">6950 5353 433 0,'0'0'5'0,"0"0"1"16,0 0 2-16,0 0 0 15,0 0-1-15,0 0 1 16,0 13-1-16,0-1 2 0,-2 2-4 16,2 9-2-16,0 3-1 15,0 5-1-15,0-2 0 16,2 4-5-16,3-6-10 16,8 3-69-16,-1-5-3 15</inkml:trace>
  <inkml:trace contextRef="#ctx0" brushRef="#br0" timeOffset="14433.2779">8375 5308 400 0,'0'0'5'0,"0"0"3"0,-5-5 0 16,-6 2 2-16,-3 3 0 16,1 0 1-16,-6 3-1 0,-4 5 1 15,0 4-6-15,2 8-1 16,-2 5-1-16,5-1 0 16,9 7-1-16,1-1 0 0,8-4 0 15,3-1 0-15,14-4 2 16,8-9-2-16,7-4 0 15,8-8 0-15,2 0-1 16,6-11 1-16,-1-7 0 0,-6-2-2 16,-2-4 0-16,-12-6 0 15,-10 0 0-15,-12-4 0 16,-8-1 0-16,-16 5 0 16,-6 1 0-16,-12 9-4 0,-4 10-10 15,-10 2-26-15,-4 14-45 16,-2 8-3-16</inkml:trace>
  <inkml:trace contextRef="#ctx0" brushRef="#br0" timeOffset="15109.8109">3226 6292 359 0,'0'0'6'16,"0"0"3"-16,-10-10 2 0,10 10 0 15,-12-4 0-15,12 4 0 16,-18 4 1-16,9 9 0 16,1 9-5-16,3 2-2 15,5 6-2-15,5 2 0 16,8 1 0-16,6-7 0 15,11-2 0-15,8-5 1 0,4-11-1 16,8-6 0-16,-1-2 0 16,1-10 0-16,-2-5 0 15,-4-5-1-15,-9 0 0 0,-8-2 0 16,-12-5-1-16,-12 0 0 16,-11 2 0-16,-9 0-1 0,-13 3-1 15,-7 5 0-15,-8 7 0 16,0 5-1-16,-2 5-1 15,2 12-2-15,7 8-5 16,6-1-7-16,15 9-22 16,17 5-44-16,7-6-3 0</inkml:trace>
  <inkml:trace contextRef="#ctx0" brushRef="#br0" timeOffset="15500.0044">4935 6295 441 0,'0'0'3'0,"-9"0"1"16,0 0 1-16,-3 0 0 15,-1 4 1-15,1 6-1 0,-4 2 1 16,7 5-1-16,-1 7-1 15,10-2-2-15,5 3-1 16,9 2 0-16,9-7 0 16,4-1 0-16,10-8 1 0,5-2-1 15,6-9 0-15,4-5 0 16,1-10 0-16,-4-4 0 16,-4-1 0-16,-5-5 1 15,-13-2-1-15,-8-4 0 16,-13 2 0-16,-6 0 0 0,-15 1 0 15,-10 3-1-15,-10 8-1 16,0 5 0-16,-4 7-2 16,-4 5-4-16,6 14-9 0,5 4-14 15,4 8-55-15,19 0 0 16</inkml:trace>
  <inkml:trace contextRef="#ctx0" brushRef="#br0" timeOffset="15947.2716">6868 6279 447 0,'0'0'4'0,"0"0"0"16,0 0 2-16,0-9 1 16,0 9-1-16,0 0 1 15,0 0 0-15,-7 0-1 0,-5 8-2 16,1 9-2-16,1 2-1 16,1 3-1-16,3 0 0 15,4 4 1-15,2-4-1 0,8-5 1 16,9-7 0-16,10-7 0 15,3-3 0-15,5-6 0 16,2-8 0-16,1-3 0 16,-6-6 1-16,-2-1-2 0,-11-2 0 15,-6-1 0-15,-11 3 0 16,-6 1 0-16,-14 5 0 16,-7 4 0-16,-5 4 0 15,-2 8 0-15,-5 2 0 16,4 9-12-16,3 6-26 15,8 0-47-15,15 5-1 0</inkml:trace>
  <inkml:trace contextRef="#ctx0" brushRef="#br0" timeOffset="16261.4392">8270 6166 471 0,'0'0'1'0,"0"0"0"0,0 0 0 16,0 5 1-16,8 5 1 15,2 9 0-15,2 3 0 0,5 5 0 16,1 9 0-16,-3 3 0 16,5 1-2-16,-3 5-7 15,-2-13-19-15,-10 2-56 16,2-4-3-16</inkml:trace>
  <inkml:trace contextRef="#ctx0" brushRef="#br0" timeOffset="17150.1075">8658 2934 302 0,'0'0'6'0,"0"-12"2"16,0 12 4-16,0-17 2 15,0 8 0-15,5-4 1 16,8-1 2-16,3-1 0 0,12 3-6 16,4 0-1-16,13 4-3 15,4 2-2-15,9 2 0 16,4 4-1-16,0 4-1 0,-5 5 0 16,-4 15-2-16,-6 3 0 15,-12 10 2-15,-5 15 1 16,-13 13 0-16,-9 18 0 15,-8 17 0-15,-6 16-1 16,-6 18 2-16,-3 12-2 0,0 8-2 16,3 9-1-16,-1 0 0 15,8 6 0-15,3 0 1 16,2-4 1-16,2-1 1 16,3 0-2-16,2-9 3 0,4-3 0 15,-4-4 1-15,0-7 0 16,1-2-5-16,-2-10 0 15,-2-8 0-15,-1-5 0 0,2-7 0 16,-5-2 0 0,-3-10 0-16,1-8 0 0,-5-9 0 15,-4-11 0-15,4-7 0 16,-1-12 0-16,1-11 0 0,-1-12 0 16,1-7 0-16,2-7 0 15,5-13 0-15,-15 5 0 16,3-5 0-16,-6 0 0 15,-1-5 0-15,-7 0 0 16,-6-1 0-16,-5 2 0 0,-3 1 0 16,-2 0 0-16,0 1 0 15,-1 2 0-15,4 0 0 16,4 0 0-16,10 0-47 16,5 0-39-16,10 0-3 0</inkml:trace>
  <inkml:trace contextRef="#ctx0" brushRef="#br0" timeOffset="19180.36">10089 2973 334 0,'0'0'6'15,"0"0"3"-15,-4-10 3 16,4 10 1-16,-12-15 2 0,1 5 0 16,-1 2-1-16,-11 0 0 15,2 6-5-15,-9 2-2 16,0 0-3-16,-6 8-1 16,2 2 0-16,-3 5-2 0,2 5 1 15,3-4-1-15,4 12 0 16,3-6 0-16,6 10 0 15,6 1-1-15,3 4 1 16,10 5 0-16,3 3 0 16,11 7 1-16,4 5-1 0,2 4 1 15,0 9 0-15,0 4 1 16,0 2-1-16,-1 6 1 16,-6 6 0-16,-3 1-1 0,-8 0 1 15,1 8 0-15,-3-1 0 16,0 3-1-16,-5 0 0 15,0 3 1-15,-2-3-1 16,3 2 0-16,0 1 1 0,1 0-3 16,1-1 0-16,-1-4 0 15,1-3 0-15,0-3 0 16,-1-3 0-16,-2-7 0 16,3 0 0-16,-6-6 0 15,5-3 0-15,-1-6 0 0,1-1 0 16,1-6 0-16,-1-1 0 15,3-9 0-15,0-2 0 16,-2-8 0-16,2-1 0 16,0-3 0-16,0-6 0 0,0-3 0 15,-2-5 0-15,-1-1 0 16,1 0 0-16,2-3 0 16,-4-4 0-16,2 2 0 0,2-3 0 15,0 3 0-15,-2 0 0 16,2 0 0-16,-3 0 0 15,1-1 0-15,2 2 0 16,-5 1 0-16,0 0 0 0,0 0 0 16,3-2 0-16,-6-1 0 15,3 1 0-15,0-2 0 16,3-5 0-16,2-8 0 0,-8 17 0 16,8-17 0-16,-5 8 0 15,5-8 0 1,-3 10 0-16,3-10 0 0,0 0 0 15,-2 9 0-15,2-9 0 16,0 0 0-16,0 10 0 16,0-10 0-16,15 8 0 0,2-6 0 15,3 1 0-15,5 1 0 16,8 1 0-16,4 1 0 16,6-2 0-16,-4 2 0 0,8-2 0 15,-9 4 0-15,4 0 0 16,-8-1 0-16,-1-2 0 15,-8 0 0-15,-3-3 0 16,-7 0 0-16,-2 4 0 0,-13-6 0 16,9 4 0-16,-9-4 0 15,0 0 0-15,0 10 0 16,0-10 0-16,-12 10 0 16,12-10 0-16,-15 9 0 0,15-9 0 15,-15 0-2 1,0 0-86-16,8-9-3 0</inkml:trace>
  <inkml:trace contextRef="#ctx0" brushRef="#br0" timeOffset="20145.9053">10303 3255 386 0,'0'0'7'0,"0"0"4"16,0-10 2-16,0 10 2 0,0-13 2 15,0 13 0-15,-2-12-1 16,2 12 1-16,0 0-5 16,-5 8-12-16,5 12 0 0,0 9 0 15,0 3 0 1,5 8 0-16,1 2 0 0,1 5 0 15,-2-5 0-15,2 0 0 16,0-7 0-16,-1-8 0 16,-1-2 0-16,-1-5 0 15,-1-8 0-15,-3-3 0 0,0-9 0 16,0 0 0-16,0 0 0 16,-7-7 0-16,-4-10 0 15,4-13 0-15,0-3 0 16,-1-13 0-16,-2-5 0 0,5-9 0 15,3-2 0-15,2 3 0 16,7 2 0-16,3 7 0 16,2 2 0-16,4 16 0 15,6 5 0-15,3 11 0 0,0 5 0 16,2 11 0-16,-2 0 0 16,-3 11 0-16,-2 5 0 15,-2 7 0-15,-9 4 0 16,-6 3 0-16,-3 0 0 0,-12-1 0 15,-4 3 0-15,-6-4 0 16,-6-1 0-16,-1-5 0 16,0-3 0-16,-1-2 0 0,7-8 0 15,3 1-6-15,5-5-18 16,15-5-48-16,0 0-14 16</inkml:trace>
  <inkml:trace contextRef="#ctx0" brushRef="#br0" timeOffset="20831.0196">10590 3514 411 0,'0'0'7'0,"0"0"2"16,0 0 2-16,0 0 2 0,2-7-1 15,-2 7 1-15,10-7 0 0,-10 7-1 16,18-8-5-16,-9 8-4 16,7 0-3-16,-2 6 0 15,4 3 0-15,-6 4-2 16,1 1 1-16,-4 7 0 0,-4-1 0 15,-5 0 1-15,0-1 0 16,-7-2 1-16,-6 1 0 16,1-3-1-16,0-3 1 15,-3-1 1-15,0-7-2 16,5-2 0-16,10-2 0 0,-10-2 0 16,10-8 0-16,0-4 0 15,7-7 0-15,6-4 0 16,6-1 0-16,-1 1 0 15,1-3 0-15,-1 6 0 0,0 2 0 16,-3 8 0-16,-8 2 0 16,-7 10 0-16,10 0 0 15,-7 7 0-15,-3 6 0 16,0 2 0-16,2 2 0 0,1 2 0 16,1 2 0-16,4-4 0 15,0 0 0-15,1-3 0 16,3-1 0-16,4-6-5 0,1 4-26 15,5-10-52-15,-4 2-4 16</inkml:trace>
  <inkml:trace contextRef="#ctx0" brushRef="#br0" timeOffset="21711.4348">10341 4388 394 0,'0'0'7'0,"0"-11"2"15,0 11 3-15,0-13 1 0,0 13 1 16,0-12 1-16,0 12-1 16,0-10 0-16,0 10-6 15,0 15-2-15,0 5-4 16,0 3 1-16,0 9-3 16,3 2 0-16,-1 4 0 0,3 3 0 15,0-6 0-15,0 1 0 16,-1-7 0-16,2-3 0 15,-1-3 0-15,-3-5 0 16,-2-9 0-16,3 2 0 16,-3-11 0-16,0 0 0 0,-10-3 0 15,4-12 0-15,-1-8 0 16,0-6 0-16,0-8 0 0,-2-13 0 16,7 0 0-16,2-7 0 15,0 1 0-15,6 6 0 16,3 1 0-16,4 9 0 15,4 5 0-15,6 13 0 16,-4 7 0-16,9 7 0 0,-3 8 0 16,2 0 0-16,-4 14 0 15,1 3 0-15,-9 7 0 16,-3 3 0-16,-6 6 0 16,-6 1 0-16,-8-2 0 0,-9 1 0 15,-1-1-7-15,-7-5-1 16,0-5-6-16,-1-4-11 15,3 0-60-15,0-6-1 16</inkml:trace>
  <inkml:trace contextRef="#ctx0" brushRef="#br0" timeOffset="22180.4102">10711 4545 448 0,'0'0'3'0,"0"0"0"16,0 0 0-16,0 0 0 16,0 0 0-16,-7 10 0 15,7-10 1-15,0 17-1 16,0-7-2-16,5 4 0 0,5-5-1 15,3 2 1-15,1-4 1 16,2-2-1-16,0-5 0 16,2 0 1-16,-1-11-1 15,-4 4 1-15,-1-5 0 0,-5-1 0 16,2-2 0-16,-7 3 1 16,0-1 0-16,-2 6-1 0,0 7-1 15,0-13-1-15,0 13 1 16,-2 6-1-16,2 4-1 15,0 4 0-15,5 3 0 16,2 1 1-16,0 5 0 0,-2-1 0 16,3 0-1-16,-1-3 1 15,-7 1 0-15,0 1 0 16,-2-2-1-16,-11 1-1 16,-4-3-3-16,-3 1-7 15,-8-3-19-15,-11 0-53 16,9-3 1-16</inkml:trace>
  <inkml:trace contextRef="#ctx0" brushRef="#br0" timeOffset="22780.2115">10418 5172 445 0,'0'0'4'0,"0"0"1"15,0 0 1-15,0 0-1 16,0 0 1-16,0 10 0 15,0 0 0-15,2 5 0 0,-2 7-4 16,3 3-1-16,-1 5-2 16,1 6 3-16,0 2 0 15,-1-1 0-15,1 1 0 0,-1-4 0 16,-2-2-1-16,0-4 1 16,0-6 0-16,0-7-1 15,0-3 0-15,0-12 0 16,0 0 1-16,0 0-2 0,-5 0 0 15,0-15 0-15,2-1 0 16,1-13 0-16,-1-3 0 16,3-10 0-16,3-5-2 0,5-5 1 15,4-5 0-15,2 3 1 16,4 1-1 0,0 10-1-16,-1 2 2 0,3 12-1 15,-6 9 1-15,2 10-1 16,1 10 0-16,-4 2 0 15,-1 9 0-15,1 6 0 0,-6 8 0 16,-2-4 1-16,0 12-1 16,-5-3 1-16,-5-1 0 15,-5 4-1-15,-5-6-1 16,-2-5-4-16,-6-2-7 0,5 0-17 16,6-5-55-16,-3-6 0 15</inkml:trace>
  <inkml:trace contextRef="#ctx0" brushRef="#br0" timeOffset="23234.2552">10679 5462 439 0,'0'0'5'0,"0"0"1"0,0 0 1 16,0 0 1-16,0 0-1 15,0 0 1-15,0 0 1 16,10 3-1-16,-1-3-3 0,7 0-2 16,2 0-1-16,1 0 0 15,4 0 0-15,-1 0-2 16,0 0 0-16,-4 0 0 15,-6 5 0-15,-12-5 0 0,10 12 0 16,-12-2 0-16,-9 2 0 16,-3 3 0-16,-4 0 0 15,-1 2 0-15,-1 1 0 16,-3-3 0-16,6-3 0 0,4 3 0 16,1-6 0-16,5 2 0 15,1-4 0-15,6-7 0 16,8 8 0-16,7-5 0 15,5-3 0-15,5-3 0 0,1-2 0 16,4 2 0-16,-2-7-25 16,-13 5-59-16,8 5-3 15</inkml:trace>
  <inkml:trace contextRef="#ctx0" brushRef="#br0" timeOffset="23546.5454">10475 6186 478 0,'0'0'2'0,"0"0"1"0,0 0 1 15,0 7 0-15,0 3 1 16,0 4 0-16,0 3 0 16,0 3 0-16,0 8-5 0,0-3 0 15,0 4 0-15,0-3 0 16,3 1 0-16,-1-5 0 0,5 0-13 16,-7-7-30-16,4-3-42 15,0-2-1-15</inkml:trace>
  <inkml:trace contextRef="#ctx0" brushRef="#br0" timeOffset="24430.2576">11079 3148 332 0,'0'0'5'16,"0"0"1"-16,0 0 0 15,0-10 1-15,0 10 2 0,10-13-1 16,3 4 3-16,6-1-1 15,4 2-4-15,7 4-1 16,4 4-1-16,1 0 1 16,3 7-2-16,-8 10 0 15,2 11-1-15,-10 9-1 0,-2 8 0 16,-5 14 0-16,-5 13-1 16,-8 10 1-16,-2 9 0 15,0 14 0-15,-2 3 1 0,-3 6 0 16,-3 12 2-16,1 1-1 15,0 2 2-15,-1 4 1 16,4-1-1-16,0 2 1 0,-1-1 0 16,3 2-1-16,0-5-2 15,-3-3 3-15,0-1 0 16,-2 4-2-16,-2-9 1 16,-3 0-2-16,-1-5 1 0,4-7-1 15,-3-5 0-15,5-12-1 16,-4-5-2-16,4-11 0 15,2-6 0-15,0-11 0 16,-1-7 0-16,4-5 0 16,-3-7 0-16,0-6 0 15,3-6 0-15,0-3 0 0,-1-6 0 16,3 1 0-16,-2-5 0 16,2-3 0-16,-3-1 0 0,3-11 0 15,-2 17 0-15,2-17 0 16,-6 10 0-16,6-10 0 15,-12 2 0-15,2-2 0 16,-5 0 0-16,-2 0 0 0,-3-2 0 16,-5-4 0-16,-5 2 0 15,-2-1 0-15,-3 0 0 16,-2 3 0-16,5-1 0 16,0 3 0-16,2-2 0 15,7 2-2-15,5-5-24 0,-1-1-58 16,19-4-4-16</inkml:trace>
  <inkml:trace contextRef="#ctx0" brushRef="#br0" timeOffset="24782.9652">12074 4511 438 0,'0'0'0'16,"0"0"3"-16,0 0 0 15,0 0 0-15,7-2 1 0,5-1-1 16,6 1-3-16,0-4-16 16,-6 1-61-16,18 4-2 15</inkml:trace>
  <inkml:trace contextRef="#ctx0" brushRef="#br0" timeOffset="24915.6979">12056 4706 454 0,'0'0'1'0,"0"0"2"15,0 0 1-15,2 14 2 0,9-10 0 16,8-2 0-16,14-2-2 16,9 6-23-16,10-6-59 15,5-11-4-15</inkml:trace>
  <inkml:trace contextRef="#ctx0" brushRef="#br0" timeOffset="27044.9658">13244 2792 352 0,'0'0'4'0,"0"0"2"15,0 0 3 1,-7-15 0-16,7 15 1 0,-18-18 0 16,1 9 0-16,-5-2 1 15,-6-1-3-15,-4 6-2 16,-5 3-2-16,-3 0 0 0,-2 3 0 15,-5 5-1-15,4 2-1 16,1 5 0-16,5 6 0 16,5 2-1-16,4 1-1 15,8 12-1-15,11 2 1 0,6 4 1 16,3 11-1-16,12 7 1 16,8 10 0-16,2 10 0 15,3 9 1-15,0 6 1 16,-2 9-1-16,-3 6 1 15,-6 7 1-15,-2 3 0 0,-3-1 0 16,-5 5 1-16,-1-1 0 16,-1 8 1-16,-2-2 0 15,0 1-1-15,-7 4-3 0,2 2-2 16,-3 5 0-16,-2-5 0 16,-2 0 0-16,4-4 0 15,-4 1 0-15,3-7 0 16,-4 1 0-16,1-10 0 0,-1-3 0 15,-2-4 0-15,0-3 0 16,-5-5 0-16,0-10 0 16,0-4 0-16,3-11 0 15,-1-8 0-15,4-5 0 16,1-13 0-16,1-7 0 0,5-10 0 16,2-1 0-16,-1-10 0 15,4-2 0-15,-1-3 0 16,1-3 0-16,-1-5 0 15,3-7 0-15,-2 12 0 0,2-12 0 16,0 0 0-16,-2 13 0 16,2-13 0-16,0 0 0 15,-3 10 0-15,3-10 0 16,-2 9 0-16,2-9 0 0,-3 10 0 16,3-10 0-16,-2 11 0 15,2-11 0-15,0 0 0 16,0 10 0-16,0-10 0 0,0 0 0 15,0 0 0-15,0 10 0 16,0-10 0-16,0 0 0 16,7 7 0-16,3-5 0 15,8-2 0-15,3 0 0 0,15 0 0 16,11 0 0-16,10 0 0 16,12 0 0-16,6-2 0 15,10 0 0-15,1 2 0 16,1 0 0-16,-2 0 0 15,-10 0 0-15,-10 2 0 16,-14 0 0-16,-8 1 0 0,-13-1 0 16,-11 1 0-16,-6-1 0 15,-13-2 0-15,0 0 0 16,0 0 0-16,-7 3 0 0,7-3 0 16,-15 0 0-16,5 0 0 15,5-15-51-15,5 15-39 0</inkml:trace>
  <inkml:trace contextRef="#ctx0" brushRef="#br0" timeOffset="52656.9638">19255 2786 266 0,'0'0'7'0,"0"0"6"0,0 0 3 16,0 0 3-16,-2-9 1 16,2 9 1-16,0 0 3 15,0 0-2-15,0 0-6 16,10-8-5-16,7 8-2 15,11-2-3-15,11 2-1 0,16-3-1 16,12-2 0-16,10 5 0 16,8-4-1-16,2-1 0 15,-1 0-1-15,-10-1-1 16,-12 2 0-16,-9-1-1 16,-16 5 0-16,-14 0-1 15,-7 2 1-15,-6 8-1 0,-7 3 1 16,-2 1 0-16,-3 6 0 15,-3 10-1-15,-4 5 1 16,0 7 1-16,-2 12 0 0,0 10 1 16,-1 11 0-16,-3 7 0 15,1 10 0-15,-1 4 2 0,6 13 0 16,0 3 0-16,2 7-1 16,0-4 0-16,5 5-1 15,0 3 1-15,3 0 1 16,1-3-4-16,1 0 0 15,0-4 0-15,0-3 0 0,3-1 0 16,-1-1 0-16,-2 1 0 16,0-4 0-16,0-5 0 15,-3 1 0-15,1 0 0 16,-3 0 0-16,0-6 0 16,-3-1 0-16,-7 0 0 15,3-5 0-15,0-3 0 16,5-5 0-16,-7 0 0 0,9-7 0 15,-2-5 0-15,2-3 0 16,0-2 0-16,2-5 0 0,-2-5 0 16,0-2 0-16,0-9 0 15,-4-3 0-15,1-6 0 16,-2-2 0-16,1-3 0 0,-1-7 0 16,-1-1 0-16,6-4 0 15,-2 0 0-15,2-5 0 16,0-3 0-16,0 0 0 15,0 1 0-15,0 2 0 0,0-3 0 16,0 5 0-16,0 1 0 16,0-1 0-16,0 1 0 15,0-2 0-15,0 2 0 16,0-4 0-16,0 3 0 16,0-8 0-16,0 3 0 0,0-2 0 15,0 0 0-15,0-10 0 16,0 10 0-16,0-10 0 15,0 9 0-15,0-9 0 16,0 0 0-16,0 11 0 0,0-11 0 16,0 0 0-16,0 13 0 15,0-13 0-15,0 9 0 0,0-9 0 16,0 7 0-16,0-7 0 16,0 10 0-16,0-10 0 15,0 0 0-15,0 11 0 16,0-11 0-16,0 0 0 15,0 10 0-15,0-10 0 16,0 6 0-16,0-6 0 0,0 13 0 16,0-13 0-16,0 12 0 15,0-12 0-15,-3 13 0 16,3-13 0-16,-14 15 0 16,-2-8 0-16,-3 0 0 15,-11 1 0-15,-8 0 0 0,-4-3 0 16,-10-1 0-16,-6-1 0 15,-6-3 0-15,-8 0 0 16,-3-3 0-16,1-1 0 0,2-1 0 16,4-3 0-16,6 0 0 15,11 1 0-15,8 2 0 16,8 1 0-16,15-2 0 0,3-4 0 16,17 2-68-16,3-1-23 15</inkml:trace>
  <inkml:trace contextRef="#ctx0" brushRef="#br0" timeOffset="53846.2377">21060 2902 257 0,'0'0'11'0,"8"-12"4"16,1 0 5-16,0-3 3 0,0-2 0 15,-2-5 3-15,-2-4 0 16,1 5-1-16,-6-4-10 15,-11 8-4-15,-11 3-5 16,-11 5-3-16,-6 6-2 16,-9 3-1-16,-6 6 1 0,0 6 0 15,-6 11 0 1,5-1 0-16,2 7-1 0,14 6 0 16,4 7 0-16,13 8 0 15,7 4 0-15,15 8 1 16,0 10 0-16,12 7-2 0,9 8 3 15,1 10-1-15,-3 4 0 16,2 11 1-16,-5 6-1 16,2 3 0-16,-8 7 0 0,-2 1 1 15,-3 4 0-15,-5 3 2 16,2 0-1-16,-2-4 0 16,0 2 0-16,0-6 0 0,-4 6 0 15,1-7 2-15,-5-4-1 16,1-2-1-16,-1 0-3 15,1-3 0-15,1-8 0 16,-1-2 0-16,2-11 0 16,-2-4 0-16,0-7 0 0,-4-3 0 15,4-9 0-15,-2-4 0 16,-2-4 0-16,1-9 0 16,-2 0 0-16,-1-5 0 15,1-2 0-15,-3-5 0 16,3-3 0-16,1-6 0 0,-1 2 0 15,0-6 0-15,2-2 0 16,2-5 0-16,1 0 0 16,5-8 0-16,-3-3 0 0,3-3 0 15,2-11 0-15,-4 12 0 16,4-12 0-16,0 0 0 0,0 0 0 16,0 0 0-16,0 0 0 15,0 0 0-15,0 0 0 16,0 0 0-16,0 0 0 15,8 7 0-15,7-7 0 0,7-3 0 16,11 1 0-16,9-3 0 16,12 0 0-16,9 1 0 15,9-4 0-15,0 3 0 16,0 3 0-16,-4 2 0 16,-6 0 0-16,-13 0 0 15,-6 4 0-15,-11 1 0 0,-7 2 0 16,-11-1 0-16,-14-6 0 15,10 7 0-15,-10-7-2 16,-5 2-22-16,-4-2-60 16,1-12-3-16</inkml:trace>
  <inkml:trace contextRef="#ctx0" brushRef="#br0" timeOffset="54524.8617">21311 3071 278 0,'0'0'9'0,"0"-7"7"0,0-2 4 15,3-2 2 1,-3 1 2-16,0 2 1 0,0-1 0 16,-3-3-1-16,3 12-8 15,-14-3-6-15,-2 10-4 16,-4 8-2-16,3 5-2 0,-3 10-1 15,3 2 0-15,2 8 0 16,8-3 1-16,4-3-1 16,10 1 0-16,16-7 1 15,2-6 0-15,7-7-1 0,5-8 1 16,5-2 1-16,1-5-1 16,-1-12 0-16,-5-11 0 15,-2-7 0-15,-13-2 0 0,1-7-1 16,-13-3 1-16,-8 0-2 15,-7 2 0-15,-14 5 0 16,-8 13 0-16,-9 7 0 16,-4 10-2-16,-1 7-1 15,4 13-3-15,-4 8-3 0,11 12-12 16,3 4-39-16,15 1-23 16,9 2-3-16</inkml:trace>
  <inkml:trace contextRef="#ctx0" brushRef="#br0" timeOffset="54972.3252">21391 3955 390 0,'0'0'5'0,"0"0"2"16,0 0-1-16,0 0 1 16,-8 0 1-16,8 0-1 15,-14 11 1-15,4 4 0 16,-5 4-4-16,-2 6-2 16,1 2 1-16,4-2-1 15,2 7-1-15,7-4 1 0,3-2-1 16,3-2 0-16,12-4 0 15,4-6 1-15,9-4-1 16,-1-6 1-16,5-4 1 0,-4-4 0 16,2-9 1-16,-3-4-1 15,-4-7 1-15,-9-7-1 16,-6-3-1-16,-5-3 1 0,-6-3-1 16,-14 4-2-16,-4 0 1 15,-6 8-2-15,-3 11 1 16,-2 11-2-16,-3 6-3 15,1 12-4-15,4 10-12 0,2 11-37 16,11 4-26-16,9-1-1 16</inkml:trace>
  <inkml:trace contextRef="#ctx0" brushRef="#br0" timeOffset="55370.9702">21406 4676 396 0,'0'0'3'16,"0"0"3"-16,-8-8-1 16,8 8 1-16,-20 0-1 0,8 0 1 15,-3 6 1-15,-4 2-1 16,1 6-1-16,3 4-2 15,2 4-1-15,8 1 1 16,5-2-1-16,3 3 0 0,12-4 0 16,9-6 1-16,6-2-3 15,2-7 2-15,11-5-1 16,-8 0 0-16,0-10 1 16,-6-2-1-16,1-8 0 15,-9-7 0-15,-7 0 1 0,-12-3-1 16,-2-3 0-16,-9 4 0 15,-11 4-1-15,-2 6 1 16,-8 6-2-16,0 13-2 16,-4 3-5-16,8 16-12 0,-1 17-40 15,4 1-23-15</inkml:trace>
  <inkml:trace contextRef="#ctx0" brushRef="#br0" timeOffset="55758.009">21299 5871 380 0,'0'0'8'16,"0"0"3"-16,0 0 3 16,0 0 1-16,0 0 1 0,0 0 0 15,0 0 1-15,-8 0 0 16,1 10-6-16,-3 9-5 16,1 6-6-16,-4 10 0 15,1 5 0-15,-1 4 0 0,1 6 0 16,2-1 0-16,-1 1 0 15,4-1 0-15,0-9 0 16,-1-3 0-16,3-7 0 0,0-5-3 16,5-8-14-16,-5-7-36 15,5-10-33 1,3-5 0-16</inkml:trace>
  <inkml:trace contextRef="#ctx0" brushRef="#br0" timeOffset="56524.3089">21794 3020 315 0,'0'0'6'0,"0"0"0"16,0-14-1-16,7 8 2 15,8-2 1-15,13-2 0 0,9 1 2 16,15-4 0-16,10 3-4 16,5 6 0-16,3 1-1 15,-3 6-1-15,-8 9-1 16,-6 7-1-16,-16 16 1 0,-12 15 0 15,-16 13 0-15,-6 14 0 16,-6 15 1-16,-13 15 0 16,-5 14 2-16,-1 6 0 15,0 7 0-15,-3 1 1 0,2 12 0 16,7-3 0-16,0 4 0 16,4-1 0-16,2-4-1 15,2 3-1-15,6 3 0 16,0 0 1-16,2-8 0 15,2 0 0-15,3-5-3 0,0 4-3 16,3-7 0-16,1-7 0 16,-1-8 0-16,1-1 0 15,-3-8 0-15,-4-12 0 0,-2-8 0 16,0-12 0-16,0-10 0 16,-2-11 0-16,0-13 0 15,-7-11 0-15,2-5 0 16,2-10 0-16,-4-6 0 0,-4-1 0 15,-8-5 0-15,-3-3 0 16,-10 1 0-16,-11-1 0 16,-8 0 0-16,-19 1 0 15,1 2 0-15,-12-1 0 0,3-1 0 16,6 7-4 0,15-5-81-16,1-5-3 0</inkml:trace>
  <inkml:trace contextRef="#ctx0" brushRef="#br0" timeOffset="62589.3488">12986 3285 395 0,'0'0'4'0,"0"0"2"15,0 0 1-15,0 0 2 16,0 0 2-16,0 7 1 15,0-7 1-15,17 10 1 16,1-6-2-16,4-1-2 16,8 2-1-16,5-5-2 15,7 0-5-15,3 0-2 0,4-5 0 16,-4 1 0-16,2-4 0 16,-6 0 0-16,-9 6 0 15,-7-3 0-15,-6 0 0 16,-8 0 0-16,-11 5 0 15,0 0-7-15,0 0-18 0,-13-8-54 16,-2 8-9-16</inkml:trace>
  <inkml:trace contextRef="#ctx0" brushRef="#br0" timeOffset="63038.61">13737 3121 421 0,'0'0'5'0,"0"0"2"16,0-8 1-16,0 8 1 0,-3-12-1 16,3 12 1-16,-17-14-1 15,4 8 1-15,-1 2-5 16,-9 4-3-16,4 0 0 15,-4 2-2-15,5 8 1 16,-1 2-1-16,6 3 0 0,6 3 1 16,4-1-1-16,6 3 1 15,6 2 0-15,9-2 0 16,7 1 1-16,3 0 0 0,2 1 0 16,2 0 1-16,0-2-1 15,0 3 0-15,-7-6-1 16,-3 3 1-16,-2-5-1 0,-10 1 0 15,-5-3 0-15,-5-1 0 16,-10-1 0-16,-7-1 0 16,-8 0 0-16,-2-3-1 15,-6-2-1-15,1-3-2 16,0-2-2-16,2 0-7 0,5-5-13 16,5-4-41-16,10 3-15 15</inkml:trace>
  <inkml:trace contextRef="#ctx0" brushRef="#br0" timeOffset="63443.9902">13988 3144 404 0,'0'0'7'16,"0"0"2"-16,0-8 2 16,0 8 1-16,0 0 0 0,0 0 0 15,-7-6 0-15,-4 10 1 16,2 10-7-16,-7 9-3 15,4 1-1-15,3 9 0 0,-2-1-1 16,4 5 0-16,4-8 0 16,3 1 0-16,10-5 1 15,3-5-2-15,4-8 0 16,3-4 0-16,0-6 0 0,2-2 0 16,3-7 0-16,-5-11 0 15,-1-4 0-15,-3-2 0 16,-4-9 0-16,-2-4 0 15,-7-3 0-15,-3-2 0 16,-7 8 0-16,-9-2 0 0,2 12 0 16,-9 2 0-16,0 9 0 15,1 11-3-15,3 2 2 16,1 10-1-16,6 7 1 16,4 8 0-16,8 2 1 0,5 3-1 15,7 2-2-15,6 0-7 16,6 1-16-16,6-3-54 15,6-9-4-15</inkml:trace>
  <inkml:trace contextRef="#ctx0" brushRef="#br0" timeOffset="63792.1182">14248 3312 453 0,'0'0'5'0,"0"0"2"15,-2-10 2-15,2 10 0 0,-2-10 0 16,2 10 0-16,0-15-1 16,0 15-6-16,17-14-2 0,-2 11 0 15,8 1 0-15,-1 2 0 16,1 5 0-16,-2 4 0 16,0 6 0-16,-7 4 0 0,-6 4 0 15,-8 4 0-15,-2 4 0 16,-11-2 0-16,-2-3 0 15,-5 3 0-15,0-2 0 16,1-3 0-16,-1-7 0 0,5 1 0 16,4-5-3-16,9-3 3 15,2-10-1-15,7 7 1 16,16-5-1-16,7-2-3 16,7-5-9-16,13-12-66 15,0 7-5-15</inkml:trace>
  <inkml:trace contextRef="#ctx0" brushRef="#br0" timeOffset="64288.4079">15427 3116 423 0,'0'0'5'0,"0"0"0"0,-12-3 1 15,5 3 1-15,-6 0 0 0,1 8 1 16,-1 1 0-16,1 7 0 16,2 4-3-16,4 2-2 15,4 3 0-15,4-4-1 0,11 5 0 16,4-6 1-16,8-6-1 16,5-2 0-16,0-6 0 15,2-4 0-15,0-4 0 16,-2-8 1-16,-7-5 0 0,-3-8-3 15,-8-1 0-15,-10-6 0 16,-2 1 0-16,-12-1 0 16,-8 3 0-16,-5 4 0 15,-10 11 0-15,3 4 0 0,-2 8 0 16,1 8-7-16,11 13-27 16,1 3-49-16,14 1-3 15</inkml:trace>
  <inkml:trace contextRef="#ctx0" brushRef="#br0" timeOffset="64740.0947">16215 3012 428 0,'0'0'4'0,"0"0"0"16,-17-3 2-16,4 3 0 0,-4 0 1 15,-8 8 1-15,-2 1 1 16,-5 4 0-16,2 10-3 0,2 2-2 16,3 1 0-16,8 9-1 15,7 0 0-15,10-1-1 16,7-1-1-16,11-3 1 0,12-4-1 15,7-3 1-15,8-8-2 16,4-4-1-16,1-7-4 16,10 1-15-16,-8 0-60 15,2-7-6-15</inkml:trace>
  <inkml:trace contextRef="#ctx0" brushRef="#br0" timeOffset="65219.8471">16653 3034 449 0,'0'0'5'0,"0"0"1"15,0 0 2-15,0-8 0 16,0 8 0-16,-10-6 0 15,0 6 1-15,-2 1-1 0,-4 8-6 16,-1 5-2-16,2 6 0 16,0 5 0-16,0 2 0 15,6 1 0-15,1-1 0 16,8-3 0-16,0-2 0 16,10-5 0-16,2-1 0 0,6-6 0 15,1-7 0-15,4-3 0 16,-1-8 0-16,-1-2 0 15,0-10 0-15,-3-3 0 16,-6-4 0-16,-7-2 0 16,-5-1 0-16,-2 1 0 0,-10 4 0 15,-6 2 0-15,-4 8 0 16,-3 8 0-16,0 7 0 16,2 3 0-16,1 11 0 0,7 7 0 15,3 3 0-15,9 3 0 16,3 3 0-16,15-3 0 15,8 1 0-15,9-2-15 16,0-3-69-16,10-8-2 0</inkml:trace>
  <inkml:trace contextRef="#ctx0" brushRef="#br0" timeOffset="65557.5678">16924 3205 467 0,'0'0'5'0,"0"0"2"16,0 0 1-16,-13-5 1 16,13 5 1-16,0 0-5 15,-9-9-5-15,9 9 0 0,0-8 0 16,7 6 0-16,8-1 0 16,4 3 0-16,2 0 0 15,1 5 0-15,-2 3 0 0,-3 3 0 16,-5 9 0-16,-7-2 0 15,-5 5 0-15,-9-4 0 16,-6 5 0-16,-5-1 0 0,-3-3 0 16,-2-2 0-16,6-4 0 15,-4-1 0-15,11-1 0 16,12-12 0-16,-5 12 0 16,13-9 0-16,11-3 0 15,13 0 0-15,11-5 0 16,14-17-61-16,3 15-24 0</inkml:trace>
  <inkml:trace contextRef="#ctx0" brushRef="#br0" timeOffset="66337.9152">17908 3020 339 0,'0'0'10'0,"5"-11"6"15,-5 11 3-15,7-15 2 16,-7 15 0-16,6-12 0 15,-6 12 0-15,0 0 1 16,-13 7-9-16,-7 10-5 0,-2 9-8 16,-1 6 0-16,-6 2 0 15,1 4 0-15,-2 1 0 16,5-1 0-16,4-6 0 0,0-5 0 16,4-5 0-16,2-7 0 15,6-3 0-15,0-1 0 16,9-11 0-16,0 0 0 0,-4 6 0 15,8-2 0-15,14-4 0 16,10 0 0-16,6-4 0 16,8 0 0-16,11-1 0 15,6 0 0-15,1 0 0 16,-3 0 0-16,-4 0 0 16,-11 5 0-16,-8-3 0 0,-11 3 0 15,-6 0 0-15,-17 0 0 16,10 3 0-16,-10-3 0 15,-4 5 0-15,-5 0-47 0,9-5-39 16,-14 10-2 0</inkml:trace>
  <inkml:trace contextRef="#ctx0" brushRef="#br0" timeOffset="66960.0116">18437 3064 345 0,'0'0'8'0,"0"0"5"16,0 0 2-16,3-12 2 15,-3 12 1-15,0-8 0 0,0 8 0 16,0 0 1-16,-5-10-9 15,-7 13-3-15,-4 7-3 16,-3 10-1-16,-3 2-1 16,-1 10 0-16,-2 3-1 0,6 2 1 15,1 2 0-15,8-1 0 16,8-2-1-16,2-5 0 16,12-6 2-16,10-6-3 0,3-4 0 15,8-2 0-15,1-9 0 16,1-1 0-16,0-3-8 15,-1 0-13-15,-9 0-54 16,0-6-10-16</inkml:trace>
  <inkml:trace contextRef="#ctx0" brushRef="#br0" timeOffset="67390.4979">18662 3171 398 0,'0'0'5'0,"0"0"2"15,0 0 2-15,0 0 0 0,-13-3 1 16,13 3 0-16,-15 3 0 15,6 4 1-15,0 3-5 16,0 2-2-16,6 5-1 16,-2 0-1-16,5 1 0 0,8 0 0 15,6-1 1-15,6-5-1 16,5-5 0-16,5-1 0 16,0-4 1-16,0-2-1 15,0-5 1-15,-3-5-1 16,-8-2 2-16,-1-5-4 15,-10 2 0-15,-8-2 0 0,0-1 0 16,-15 0 0-16,-5 4 0 16,-3 7 0-16,-7-1 0 15,6 8-8-15,-9 0-10 0,11 2-26 16,7 8-40-16,3 3-1 16</inkml:trace>
  <inkml:trace contextRef="#ctx0" brushRef="#br0" timeOffset="67754.7361">19181 3081 440 0,'0'0'4'16,"0"0"1"-16,-7-10 1 16,-1 8 0-16,-4-3 0 15,-6 3 1-15,-4 2 1 16,-1 0-1-16,-2 7-4 0,-4 1-1 15,4 6-1-15,5 4 0 16,0 1-1-16,10 1 0 16,6 0 0-16,4 0 0 15,9-1 0-15,8 2 1 16,6-4-1-16,-1 1 1 0,3-6 0 16,3 0-1-16,-9-2 0 15,1-2 0-15,-3-4 1 16,-6 1 0-16,-11-5 0 0,0 0 0 15,-3 7-1-15,-10-4 2 16,-3-1-1-16,-5 1-1 16,-4 2-2-16,-7-2-6 15,5 2-15-15,-1 12-52 0,2-9-8 16</inkml:trace>
  <inkml:trace contextRef="#ctx0" brushRef="#br0" timeOffset="68327.5042">19325 3104 438 0,'0'0'5'16,"0"0"2"-16,0 0 0 0,0 0 1 15,0 0-1-15,0 0 1 16,-10 14 0-16,0 4 0 15,-2 2-5-15,2 5-2 16,-2 4-1-16,1 3 1 16,4 1-1-16,4-2 1 15,3-3 0-15,8-6 0 0,5-4 0 16,1-5 0-16,6-4 1 16,0-7 1-16,2-2-3 0,-2-7 0 15,1-5 0-15,-5-8 0 16,2-7 0-16,-6-8 0 15,-9-2 0-15,-1-6 0 0,-2 1 0 16,-5 5 0-16,-7-3 0 16,-3 11 0-16,3 2 0 15,-6 15 0-15,4 6 0 16,-2 6 0-16,4 13 0 16,5 9 0-16,2 8 0 0,5 2 0 15,5 6 0-15,7 1 0 16,6-3 0-16,9 5-15 15,0-2-67-15,2-11-2 16</inkml:trace>
  <inkml:trace contextRef="#ctx0" brushRef="#br0" timeOffset="68652.3176">19626 3255 434 0,'0'0'6'0,"0"0"3"16,0 0 1-16,-8-10 1 15,8 10 1-15,-7-11-1 16,7 11 0-16,0 0-4 0,-5-6-7 16,10 6 0-16,7 0 0 15,8 4 0-15,-2 4 0 16,1 2 0-16,1 0 0 16,-2 5 0-16,-3 2 0 15,-13 0 0-15,-2 3 0 16,-5 3 0-16,-7-1 0 15,-8 0 0-15,0 0 0 0,1-5 0 16,-2 1 0-16,6-5 0 16,5-1 0-16,8-5 0 15,2-7 0-15,15 10 0 0,2-10 0 16,13 3-37-16,7-3-46 16,1 0-3-16</inkml:trace>
  <inkml:trace contextRef="#ctx0" brushRef="#br0" timeOffset="71717.9231">18037 3485 342 0,'0'0'8'0,"0"0"4"0,0 0 4 15,0 0 1-15,0 0 2 16,0 0 1-16,0 0 2 16,0 0 1-16,0 0-6 15,0 0-4-15,0 0-11 0,0 0-2 16,0 0 0-16,7-2 0 16,-7 2 0-16,13-5 0 15,-1 0 0-15,-1 3 0 0,8-3 0 16,-1 2 0-16,-1 3 0 15,1 0 0-15,0 0 0 16,-6 8 0-16,-5 1 0 0,-2 3 0 16,-5 6 0-16,-8-1 0 15,-4 1 0-15,-5 4 0 16,-4-7 0-16,0 5 0 16,-2-4 0-16,3-3 0 15,3-3 0-15,4-1 0 0,3-3 0 16,10-6 0-16,0 0 0 15,0 12 0-15,5-12 0 16,11 3 0-16,3-3 0 16,6 0 0-16,0 0 0 0,2-4 0 15,3 1 0-15,0-2 0 16,-5 2 0-16,-3 0 0 16,-4-1 0-16,-6 4 0 15,-2-3 0-15,-10 3 0 16,0 0 0-16,7 0 0 0,-7 0 0 15,0 0 0-15,0 18-46 16,0-18-42-16,0 0-3 16</inkml:trace>
  <inkml:trace contextRef="#ctx0" brushRef="#br0" timeOffset="77318.5766">13561 4180 304 0,'0'0'8'15,"0"0"5"-15,4-14 3 16,-4 14 3-16,8-17 2 0,-6 7 2 16,-2 1-2-16,0 1 1 15,0 8-7-15,-23-5-5 16,2 8-4-16,-7 11-2 15,-2 1-3-15,-2 7 0 16,0 3-1-16,2 3-1 16,3 1 1-16,6 2-1 0,9-4 1 15,10-1-1-15,2 1 1 16,12-9 0-16,8 0 1 16,10-6-1-16,5-3-2 15,4-3-3-15,4-6-11 0,6-7-38 16,4 1-27-16,-7-3-5 15</inkml:trace>
  <inkml:trace contextRef="#ctx0" brushRef="#br0" timeOffset="77704.2007">13951 4089 380 0,'0'0'7'0,"0"0"2"0,-8 0 1 16,8 0 1-16,-17 3 1 15,4 5 0-15,-2 6 1 16,-2 4 0-16,2 4-6 16,-3 5-3-16,4 3-1 0,1 2-1 15,8 0-1-15,3-4-1 16,2-3 1-16,7-3-1 16,8-5 0-16,0-5 1 15,5-3 0-15,3-8 0 16,2-1 0-16,-4-10 1 0,2-5-1 15,-3-4 1 1,-3-10 0-16,-6-3 0 0,-7-4-1 16,-4 1 0-16,-4 2 0 15,-9-1-1-15,-4 10 0 16,-6 5-1-16,-2 11 1 0,0 8-1 16,0 10 1-16,6 5-1 15,3 8 0-15,7 8 0 0,9 2-2 16,0-5-6-16,14 10-14 15,9 0-43-15,9-12-18 16</inkml:trace>
  <inkml:trace contextRef="#ctx0" brushRef="#br0" timeOffset="78037.8212">14246 4320 375 0,'0'0'9'0,"0"0"3"16,-12-7 1-16,12 7 3 15,-18-13 0-15,18 13 0 16,-14-9 1-16,14 9-1 16,-10-13-8-16,10 13-3 15,7-3-3-15,8 3-1 16,5 0-1-16,0 5-1 0,2 3 1 16,1 2-1-16,-6 5 0 15,-2 2 1-15,-8 0-1 16,-7 6-1-16,0-4 1 0,-12 4 0 15,-6 1 0-15,-4-1 1 16,2-1-1-16,0-5 0 16,1 1 0-16,6-1 1 15,3-5 0-15,10-12-1 0,7 10 1 16,14-7-1-16,6-6-5 16,13 3-12-16,5-7-63 15,6-3-3-15</inkml:trace>
  <inkml:trace contextRef="#ctx0" brushRef="#br0" timeOffset="78542.6008">15298 4253 416 0,'0'0'4'0,"0"0"1"16,0 0 0-16,0 0 0 16,-5 2 0-16,5-2 0 0,-13 20 0 15,8-10 0-15,3 10-3 16,-1 0-1-16,3 2-1 16,5-2 1-16,8-3 1 0,7-1 0 15,5-7 0-15,7-1 0 16,2-8 1-16,1 0-1 15,6-10 1-15,-7 0 0 16,-6-8 0-16,-3-6 0 0,-13 1-1 16,-7-4 0-16,-8 0 0 15,-9-1 0-15,-8 6-1 16,-10 3-2-16,0 9-2 16,-4 3-8-16,4 7-18 0,14 9-52 15,-3 6-3-15</inkml:trace>
  <inkml:trace contextRef="#ctx0" brushRef="#br0" timeOffset="79091.3094">16198 4127 400 0,'0'0'5'0,"0"0"1"0,0-10 1 15,0 10 1-15,-10-10 0 16,10 10 0-16,-17-7 0 16,1 7 0-16,-1 0-5 15,0 5-1-15,-4 7 0 16,5 3-2-16,0 2 0 0,7 3 0 16,4-2 0-16,5 4 0 15,7-5 0-15,8 3-1 0,9 0 1 16,4-6 1-16,4 2-1 15,4 1 0-15,-2-5 1 16,1 0-1-16,-7 1 0 16,-3-4 0-16,-6 2 1 0,-10-2 0 15,-5 1 0-15,-8 1 0 16,-10-4 1-16,-9 0-1 16,-6 0 0-16,-4 1-1 15,-6-3-1-15,2-3-1 0,-1 1-1 16,5-3-4-16,7 0-9 15,8 0-10-15,6 0-31 16,12 0-23-16,7-15-6 16</inkml:trace>
  <inkml:trace contextRef="#ctx0" brushRef="#br0" timeOffset="79517.853">16633 4070 399 0,'0'0'6'15,"0"0"3"-15,0 0 1 0,0 0 1 16,-10 0 0-16,0 3 1 16,-5 9 1-16,-3 6-1 15,-1 6-5-15,-3 3-3 0,1 8-1 16,2 2-1-16,6 3-1 16,1-3 0-16,12-3-1 15,0-4 0-15,12-5 0 16,3-8 0-16,5-2 1 15,2-5-1-15,6-8 1 0,-3-2 0 16,2-7 1-16,-3-5-1 16,-3-5 1-16,-1-9 0 15,-6-6-2-15,-7-2 0 16,-3-7 0-16,-4 2 0 16,-11 0 0-16,-3 6 0 0,-6 1 0 15,-1 11 0-15,-3 3 0 16,-1 10 0-16,3 8 0 15,1 8 0-15,2 10 0 0,6 1 0 16,11 13 0-16,2-3 0 16,2 6-3-16,16 2 0 0,7 1-3 15,5-6-9-15,7-10-40 16,7 2-29-16,-1-3-3 16</inkml:trace>
  <inkml:trace contextRef="#ctx0" brushRef="#br0" timeOffset="79851.341">16906 4347 436 0,'0'0'5'0,"-12"-5"1"16,12 5 2-16,-13-10 1 16,13 10 0-16,-12-4 0 15,12 4 0-15,0 0-1 0,0-11-3 16,5 11-2-16,10 0-3 15,2 3 0-15,4 5 0 16,-2-1-1-16,1 5 0 0,-6 3 0 16,-3 0 0-16,-9 2 0 15,-2 1 0-15,-10-1 0 16,-2 3 0-16,-3-3 0 0,0-5 1 16,1 3-1-16,3-2 0 15,4-3 0-15,7-1 1 16,0-9-1-16,18 11 1 15,3-11-3-15,17 2-7 16,-1-2-29-16,12-5-44 0,6-3-1 16</inkml:trace>
  <inkml:trace contextRef="#ctx0" brushRef="#br0" timeOffset="80603.4809">17803 4146 393 0,'0'0'6'15,"0"-7"2"-15,0 7 2 16,4-12 1-16,-4 12 1 0,2-10 0 16,-2 10 0-16,0 0 1 15,0 7-5-15,-2 11-3 0,-7 6-2 16,0 3-1-16,-3 6-1 15,-4 1 0-15,-4 2 1 16,1-2-2-16,-1-5 1 16,-1-4 0-16,2-4-1 0,1-2 1 15,6-7-1-15,-1 1-1 16,13-13 1-16,-9 10 0 16,9-10-1-16,9 0 1 15,12 0 0-15,4-3 0 0,7-2 0 16,2 3 1-16,9-1-2 15,-3-2-2-15,-1 5-9 16,-6-2-28-16,1-1-43 16,-6 3-2-16</inkml:trace>
  <inkml:trace contextRef="#ctx0" brushRef="#br0" timeOffset="80980.5395">18099 4382 474 0,'0'0'3'0,"0"0"2"15,0 0 0-15,0-11 0 0,0 11 0 16,0 0 1-16,3-9-1 16,-3 9-2-16,0 0-3 15,10-5 0-15,-10 5 0 16,17 7 0-16,-10 0 0 0,4 6 0 15,-4 0 0-15,3-1 0 16,-8 6 0-16,-2-2-2 16,-2 0 1-16,-8 0 0 15,1 2 0-15,-7-5 0 16,4-1 0-16,-1-2 0 16,3-2 0-16,10-8 1 0,0 0 0 15,0 0 0-15,18 0 0 16,4-3 0-16,5-5 1 15,6-1 0-15,1-3-3 0,9 1-8 16,-6-1-27-16,-2-1-46 16,3 4-3-16</inkml:trace>
  <inkml:trace contextRef="#ctx0" brushRef="#br0" timeOffset="81383.0362">18696 4063 432 0,'0'0'4'0,"0"0"2"15,-5-11 0-15,5 11 1 16,-17-13 0-16,2 9 0 16,-3 1 1-16,-4 3 0 15,-2 0-3-15,1 7-3 0,0 11 0 16,3 0-1-16,8 2 1 15,5 5-2-15,7-2 0 0,2 5 1 16,13-3-1-16,5 3 1 16,5-6-1-16,5-1 1 15,2 0 0-15,-2-4 0 16,0 1-1-16,-5-4 0 0,-3-1 1 16,-7-1-1-16,-8-3 1 15,-7 2-1-15,-2-4 1 16,-13 1-1-16,-2 0 1 15,-9-4-1-15,-1 4 0 0,-8-5 0 16,1 1-1-16,1-1-1 16,1-1-3-16,5-2-5 15,2 0-20-15,2 0-53 16,13-8-2-16</inkml:trace>
  <inkml:trace contextRef="#ctx0" brushRef="#br0" timeOffset="81586.8522">18892 4275 410 0,'0'0'6'15,"0"0"1"-15,0 0 1 16,0 0 1-16,0 0 0 16,-2 5 1-16,2 3 0 0,-3 4 0 15,3 4-6-15,-2 0-1 16,2 4-4-16,0-2-6 15,0 1-12-15,0 6-44 16,2-10-21-16</inkml:trace>
  <inkml:trace contextRef="#ctx0" brushRef="#br0" timeOffset="81957.3726">18970 4280 410 0,'0'0'5'0,"0"0"1"0,0 0 1 15,0 0 0-15,0 0 0 16,2 8 0-16,-2-8 1 16,3 20-1-16,-3-8-4 15,2 3-1-15,3 0-1 0,-3-1 0 16,4 1 0-16,-4-2-1 16,3-3 1-16,-5-10 0 15,7 12 1-15,-7-12 0 0,0 0 0 16,10-5 0-16,-4-4 0 15,1-2 0-15,0-7 0 16,3 2-1-16,5-4 0 16,0 1-1-16,0 1 0 15,-3 5-1-15,4 3 0 16,-2 8 1-16,-1 2-1 0,-6 2 0 16,0 8 0-16,-4 5 0 15,-1 2 0-15,1 3-2 16,-1-2-4-16,1-2-11 0,0 5-29 15,4-11-35-15,0 2-3 16</inkml:trace>
  <inkml:trace contextRef="#ctx0" brushRef="#br0" timeOffset="82360.3567">19441 4100 409 0,'0'0'5'15,"0"0"2"-15,-4 0 0 0,4 0 0 16,-12 7 2-16,-1 6 0 16,-2 4 0-16,-3 5 1 15,4 2-5-15,-1 6-2 16,0 5-1-16,5 1 0 16,2-4-1-16,8-3 0 0,3-4-1 15,10-3 0-15,4-9 1 16,0-4 0-16,6-6 1 0,-4-3-1 15,4-10 1-15,-5 0 0 16,-2-10 0-16,-2-5 0 16,-10-2 0-16,1-5-1 15,-5-3 0-15,-2 1 0 16,-8-3 0-16,-3 4-1 0,-4 1 0 16,-1 5 0-16,-2 9-1 15,3 8 0-15,0 10 0 16,2 0 0-16,5 16 0 15,5 4 0-15,5 7 0 16,5 5-1-16,8 2-7 16,3-2-14-16,5 6-58 0,6-6-4 15</inkml:trace>
  <inkml:trace contextRef="#ctx0" brushRef="#br0" timeOffset="82702.1009">19604 4335 403 0,'0'0'7'0,"0"0"2"0,0 0 2 16,-5-10 1-16,5 10 0 15,-2-9-1-15,2 9 1 16,0 0-1-16,9-11-5 16,6 11-4-16,0 0-1 15,-1 6-2-15,4 3 2 0,-3 3-2 16,0 6 1-16,-8-1 0 15,-4 5-1-15,-3-2 1 16,-3 3 0-16,-6-4-1 16,-2 1 1-16,-3-3-1 0,4-1 1 15,-1-4 0-15,-1-3-1 16,12-9 1-16,-9 16 1 16,9-16 0-16,0 0-1 15,14 4 1-15,6-4-1 0,5 0-7 16,2-2-30-16,6-3-46 15,7 3-1-15</inkml:trace>
  <inkml:trace contextRef="#ctx0" brushRef="#br0" timeOffset="86900.8529">13742 5284 378 0,'0'0'7'0,"0"0"1"15,7-10 3-15,-7 10 1 16,0-8 0-16,0 8 1 16,0 0-1-16,-5-7 1 0,5 7-7 15,-22 10-2-15,10 7-2 16,-1 8-3-16,1 5 2 15,-1-1-1-15,3 5 1 0,8 4 0 16,2-8-1-16,12-1 1 16,8-5 0-16,3-10 2 15,9-7-2-15,5-4-1 0,8-3 2 16,-5-10 0-16,1-2 0 16,-6-11 1-16,-3-7 0 15,-11 1-2-15,-8-7 0 16,-11 0 0-16,-4-1-1 15,-11 1 0-15,-10 5-1 0,-1 7 0 16,-6 6-2-16,0 10 1 16,-2 8-2-16,7 6-6 15,-2 6-5-15,11 5-15 16,11 17-46-16,21-5-8 16</inkml:trace>
  <inkml:trace contextRef="#ctx0" brushRef="#br0" timeOffset="87151.1824">15273 5266 443 0,'0'0'1'16,"0"0"0"-16,0 0 1 15,0 3 0-15,0 9 0 0,-3 3 1 16,3 6 0 0,-2 0 1-16,0 7 0 0,2 1-1 15,0 0-5-15,4 4-9 16,4-6-23-16,0 0-45 16,4-1-1-16</inkml:trace>
  <inkml:trace contextRef="#ctx0" brushRef="#br0" timeOffset="87712.8133">16610 5286 371 0,'0'0'7'0,"0"0"4"16,-2-12 2-16,2 12 1 16,-7-13 1-16,7 13-1 0,-16-12 1 15,7 12-1-15,-6 0-6 16,-5 10-4-16,2 5-2 16,1 2-2-16,4 10-2 0,4 1 3 15,4-1 0-15,5-3-1 16,7 0 1-16,11-7 0 15,9-2 1-15,3-6-1 16,10-6 2-16,-1-3-2 0,1-5 1 16,2-8 0-1,-7-4-2-15,0-6 1 0,-13-1-1 16,-5-6 0-16,-11-5 0 16,-6 3 0-16,-13 3-1 15,-10 1-1-15,-1 8 0 0,-10 6-2 16,0 11-3-16,2 3-8 15,6 10-16-15,8 10-53 16,8 4-1-16</inkml:trace>
  <inkml:trace contextRef="#ctx0" brushRef="#br0" timeOffset="88301.9087">18570 5165 389 0,'0'0'6'0,"0"0"3"15,2-12 2-15,-2 12 0 16,0 0 1-16,0-11-1 16,0 11 1-16,-11 0-1 15,2 11-5-15,-6 3-3 0,2 8-2 16,1 2-2-16,-1 2 1 16,6 4 0-16,7 0 0 15,5-3 1-15,10-3 1 16,8-6 0-16,7-1 0 0,2-7 1 15,3-5 0-15,4-5 0 16,-4-5-1-16,0-7 0 16,-8-5-1-16,-4-6 0 15,-8-2 0-15,-8-2-1 0,-9 0 0 16,-11 2 0-16,-15 2-1 16,-4 6-5-16,-7 10-8 15,-7 4-24-15,-3 6-47 0,6 12-1 16</inkml:trace>
  <inkml:trace contextRef="#ctx0" brushRef="#br0" timeOffset="89018.639">13662 6297 365 0,'0'0'8'0,"2"-10"4"0,-2 10 0 16,0-9 0-16,0 9 1 15,0 0 0-15,-9 0 0 16,-2 1 0-16,-1 17-6 0,0 4-4 15,-1 0-2-15,1 8 0 16,3 2 1-16,5 1-1 16,4-3 0-16,8-1 0 15,12-9 1-15,7-3-1 16,5-7 1-16,9-3 0 16,1-7 0-16,-1 0 1 0,2-9-1 15,-3-9 1-15,-8 1-1 16,-7-8 0-16,-7-2 0 15,-8-3 0-15,-10-2-1 0,-5-1 0 16,-11 7-1-16,-3 1-2 16,-6 8-1-16,-5 5-2 0,3 12-6 15,-5 0-7-15,9 12-14 16,0 9-36-16,14 2-15 16</inkml:trace>
  <inkml:trace contextRef="#ctx0" brushRef="#br0" timeOffset="89482.8278">15291 6349 433 0,'0'0'5'0,"0"0"-2"16,0 0 2-16,-11-3-1 16,11 3 1-16,-19 6 0 0,6 4 0 15,1 2 0-15,2 3-3 16,-3 5-2-16,6-1 1 15,7 3-1-15,0-2 0 0,12-2 1 16,6-3 1-16,7-5-1 16,7-6 1-16,0-1 0 15,8-3 0-15,-6-7 1 16,-1-6 0-16,-3-4-1 0,-8-6 1 16,-6-4-1-16,-12-3 0 15,-4 1 0-15,-13-1 0 16,-6 3-2-16,-8 5 0 15,-3 5-1-15,-5 9-4 0,1-1-7 16,6 14-18-16,8 7-52 16,2 5-1-16</inkml:trace>
  <inkml:trace contextRef="#ctx0" brushRef="#br0" timeOffset="90129.419">16734 6193 401 0,'0'0'5'0,"0"0"2"16,-12-10 0-16,5 8 1 16,-11 2 2-16,-2 0-2 15,-6 12 2-15,-2 3 0 16,3 9-5-16,0 5-1 0,7 7-1 15,9 1 0-15,9-1-1 16,15-5 0-16,12-4 0 0,11-7 1 16,8-6-1-16,12-6 0 15,-1-8 0-15,3-4 0 16,-5-12 1-16,-9-4-2 0,-5-4 1 16,-14-8 0-16,-12-1-1 15,-13-4 0-15,-7 0 0 16,-13 2-1-16,-6 3 0 15,-9 6-1-15,-4 8 0 16,0 7-1-16,2 9-3 0,1 4-5 16,6 14-8-16,3 4-25 15,20 7-40-15,5-1-1 16</inkml:trace>
  <inkml:trace contextRef="#ctx0" brushRef="#br0" timeOffset="90320.4358">18683 6116 480 0,'0'0'1'16,"-7"5"0"-16,-3 7 0 16,-3 9 0-16,-3 3 1 0,-5 8 0 15,0 7 0-15,-4 11-1 16,4 0-7-16,9-15-68 15,-1 19-7-15</inkml:trace>
  <inkml:trace contextRef="#ctx0" brushRef="#br0" timeOffset="117161.1147">2978 8436 70 0,'0'0'4'0,"-3"8"0"0,3 10 5 16,0 2 1-16,0 5 4 0,0 7 1 16,3 5 1-16,-3 7 1 15,4-1-2-15,5 6 0 16,3-5-3-16,0 1-3 0,8 2 0 16,10-5-4-16,0 3 2 15,11-10 1-15,0 2-1 16,8-5 0-16,3 0 2 0,6-2 3 15,4-5 1-15,5 0-1 16,10-8-3-16,5 4 0 16,10-12 1-16,5 6-2 15,7-10 0-15,6-3-3 0,9-2-1 16,6 0 2-16,1-7-1 16,1 0 1-16,7-1-1 15,5-4 0-15,1 0 1 16,-1-5-1-16,5 3-1 15,0-1 0-15,0 5-1 0,-2-4 1 16,0 7-1-16,-1-1-1 16,-1 4-1-16,-3 4 1 15,-6 0-1-15,-7 0 1 16,1 9-2-16,-6 3 0 16,-9 3 0-16,-11 7 0 0,0 3 0 15,-12 2-1-15,-2 0 1 16,-11 8-1-16,-4-5 1 15,-7 2 0-15,-6 2 0 0,-8-2 0 16,-6-1-1-16,-6-2 1 16,-5-2 0-16,-7 1 0 15,-8-9 0-15,1 2 0 16,-9-7 0-16,-1-2 0 0,-3-2 2 16,-5-10 0-16,5 14 3 15,-5-14 2-15,0 0 0 16,0 0 0-16,0 0 0 15,0-11 0-15,0-4-1 0,0-2-1 16,3-5-3-16,-1-5-1 16,5-6 0-16,3-4-1 15,3 0 0-15,6-1 0 16,4-3 0-16,4 1 1 16,8-2-1-16,5 1 0 0,7 0 0 15,5 2 1-15,8 1-1 16,5-1 0-16,9 4 0 15,6 2 0-15,7 1 0 0,10 6 0 16,4-2-1-16,4 7 1 16,4 3 0-16,3 3 0 15,5 2 0-15,0 6 1 0,-2 7-2 16,-7 0 1-16,0 5 0 16,1 5 0-16,-4-1 0 15,1 8 0-15,-6 1 0 16,-1 0 0-16,0 4 0 15,4-2 0-15,1 1 0 16,0-1 0-16,3 1 1 0,-5-1-1 16,3-3 0-16,-6 0 0 15,-2-5 0-15,-5-2 0 16,-8-2 0-16,-1-3 1 16,-12-5-1-16,-1 0 1 0,-6-10-1 15,-1-5 1-15,-6-7-1 16,0-8 1-16,-5-4-1 15,1-9 1-15,-2-6-1 0,0-6 1 16,-4-2 0-16,-5-5 1 16,-5 0 1-16,-5 5-1 15,-7 0 1-15,-7 8 0 0,-1 7-1 16,-12 2-9-16,3 15-31 16,-5 13-43-16,-6-1-3 15</inkml:trace>
  <inkml:trace contextRef="#ctx0" brushRef="#br0" timeOffset="122262.3533">2598 12305 164 0,'0'0'5'0,"0"0"-2"16,0 0-2-16,0 0-3 15,0 0 1-15,0 0 1 16,0 0 2-16,-8 7 3 16,8 0-4-16,0 8 2 0,8-1 4 15,-3 6 6-15,2 5-1 16,-2 0 0-16,2 7 1 16,-1-2-2-16,3 8-1 15,-4-2 2-15,0 1-1 0,0 3-1 16,0 2-1-16,0-1-2 15,-2 0 0-15,-1 4 1 16,0-3-3-16,3 2-1 16,0-1 0-16,-3 1-1 0,1-2 1 15,3 5-1-15,-2-8-1 16,-1-1 1-16,2-1-2 16,-3-3 1-16,0 2 0 15,1-4-1-15,-1-1 1 0,3-2-1 16,-1-2-1-16,0-3 1 15,-1 1-1-15,-1-3 1 16,8 4-1-16,-3-7 1 16,4 3 1-16,-2-3-2 15,7-1 3-15,5 0-1 16,7-5 1-16,9 1 1 16,6-9-1-16,12 0 2 15,14-5-2-15,13 0 1 16,13 0-1-16,6-5 0 0,14-2-1 15,4-1-1-15,8 1 1 16,2-3-1-16,3 0 0 16,2-1-1-16,3 2 0 15,4-1 1-15,1 0-1 0,7 0 0 16,3 1 0-16,5 1 0 16,-1 1 0-16,5 1 0 15,4 2 0-15,-1-1 1 0,3 2-1 16,-4 3 1-16,4 0-1 15,-3 0 1-15,0 6-1 16,0-2 1-16,-5 4-1 0,0-3 0 16,1 2 1-16,-4-2 0 15,33 5-1 1,2-3 1 0,-2 0 0-16,3-1 0 0,-1-2 0 15,0 1 0-15,4-2-1 16,-4-3 1-16,-32 0-1 15,-5 0 0-15,3 0 0 16,-5 0 0-16,-4-5 0 16,4 2 0-16,-3 0 1 15,-5-1-1-15,-2-1 0 0,0 2 0 16,0-4 1-16,0 2-1 16,-1-2 0-16,1-1 0 15,0 4 1-15,2-4-1 0,0 1 0 16,0-1 0-16,3-1 1 15,-5 0-1-15,-1 0 0 16,-4 4 0-16,-3-3 0 0,1 1 1 16,-4-1-1-16,-2-2 0 15,-7 3 0-15,0 0 0 16,2 2 0-16,-5-2 1 16,3 1-1-16,-2-1 0 0,-1-1 0 15,0 2 0-15,3 0 1 16,0 2-1-16,0 1 0 15,-5 0 0-15,2 1 0 16,-2 2 0-16,-3 0 0 0,-2 0 0 16,-5 0 0-16,0 0 1 15,-2 2-1-15,-4-2 0 16,1 0 0-16,-8 0 0 16,1 0 0-16,-8-2 0 15,-3-1 0-15,-9 3 0 0,-5-3 0 16,-8 1 0-16,-10-1 1 15,-10 3-1-15,-5-1 0 16,-12 1 0-16,-7-3 1 0,-6 3 1 16,-12 0 0-16,13 0 1 15,-13 0 0-15,0 0 0 16,0 0 1-16,3-18-1 16,-3 9 0-16,0-6-1 0,2-2-1 15,-2-4 0-15,0-3 0 16,0-3 0-16,0-5-1 15,-2-1 1-15,-1-6 0 16,-3-2 0-16,2-3-1 16,-4-2 0-16,4-4 0 0,-6-2 1 15,-1-3-1-15,4-1 0 16,0-4 0-16,-4-2 1 16,4 0-1-16,2-5 1 15,3 1 0-15,2-4 0 0,0 0 0 16,0-1-1-16,5-1 1 15,2 0-1-15,1-2 1 16,-1 4-1-16,3 0 1 0,-1 2-1 16,2-4 1-16,-4 0-1 15,1 5 0-15,2 0 1 16,-5 0-2-16,2 4 1 0,-2 0-1 16,2 4 0-16,-1-1 0 15,-4 5-2-15,3 4 0 16,-2 1 1-16,-1 3 0 15,0 3 0-15,1-1-1 16,-1 3 2-16,1 1-1 16,-1 2 2-16,0 1 0 0,2 7 0 15,-2-4 1-15,-2 3-1 16,5 5 1-16,-3-3-1 16,1 6 1-16,-1-2-1 15,1 4 1-15,-1 2-1 0,3 3 1 16,-3 0-1-16,2 3 0 15,-2 0-1-15,-2 2 0 16,3 2 1-16,-3 10 0 0,2-14-1 16,-2 14 1-16,0-8-1 15,0 8 0-15,0 0 0 16,0 0 0-16,0 0-2 0,0 0-1 16,0 0-2-16,0 0 1 15,0 0 1-15,0 0 0 16,-11 0 1-16,-3 0 1 15,-9 8 1-15,-2-2 1 16,-9 0 2-16,-8 1-1 16,-8 0 0-16,-8 0 0 0,-6-4-1 15,-8 5 0-15,-8-5 0 16,-7 1 0-16,-7-1 0 16,-8 0 0-16,-8 2-1 0,-7-1 1 15,-4 1 0-15,-8-2 0 16,-5-1 0-16,-8 3 0 15,-8-3 0-15,-4 1 0 16,-4-3 0-16,-10 0 0 0,-2 0 0 16,-5 0-1-16,-9 0 1 15,-2 3 0-15,-3-3 0 16,-5 0 0-16,-8 0 0 16,1 0 0-16,0 0 0 0,-8 4 0 15,3-1 0-15,-5-1 0 16,0 4 1-16,-1-2-1 15,1 4 0-15,-3-4 0 16,3 4 0-16,4-2 0 0,-4 0 0 16,4 4 0-16,1-2 1 15,3 0-1-15,-1-1 0 16,2 0 0-16,1 0 0 16,2 1 0-16,3-3 0 15,-1 2 0-15,1-2 0 0,4 3-1 16,1-6 1-16,0 3 0 15,4-3-1-15,3 3 1 16,1-1 0-16,3-2-1 0,4-1 1 16,2 2 0-16,2-3 0 15,3 3 0-15,4 0 0 16,-1-3 0-16,3 2 0 16,5 4 0-16,4-5 0 0,-2 2 1 15,4-1-1-15,3 4 0 16,4-4 0-16,4 3 0 15,7 0 0-15,0 0 1 16,5-1-1-16,5 2 0 0,7-4 0 16,4 6 0-16,1-6 1 15,3 3 0-15,4-1 0 16,9 2-1-16,1-4 0 16,3 1 1-16,5 1-1 0,3-1 2 15,9-1-1-15,4 2-1 16,5-4 1-16,4 0 0 15,6 2-1-15,3-2 1 16,6 0 0-16,10 1-1 0,4-1-1 16,3 0-1-16,13 3 0 15,7-3-1-15,10 0 0 16,-10 8 0-16,10-8 0 16,-2 15 0-16,2-3 1 0,2 8 1 15,-2 10 2-15,0 3 1 16,0 8 0-16,5 14 1 15,-5 12 2-15,0 9 0 16,3 16 0-16,1 10 0 16,4 14-1-16,7 15 0 0,0 14 1 15,-5 2-5-15,18 30-12 16,-12 8-64-16,7 15-2 16</inkml:trace>
  <inkml:trace contextRef="#ctx0" brushRef="#br0" timeOffset="135190.0242">2993 12658 176 0,'0'0'8'0,"0"0"3"16,0 0 3-16,0 0-1 15,0 0 0-15,0 0 2 16,2 8 0-16,-2-8 0 0,-2 17-6 15,0-4-3-15,-2 5-2 16,2-2 0-16,2 7 1 16,0-6-1-16,0 2 1 15,6 1 2-15,1-2-2 0,2-3 2 16,3 0-1-16,4 0 0 16,4-3-1-16,2 0 0 15,3-4 0-15,7-1 0 16,-2-5-2-16,7 4 0 0,-1-6 0 15,5 0 1-15,-4-3-1 16,4-2-1-16,-2-1 0 16,3 2 0-16,4-1 0 0,-7-2 0 15,9 2-2-15,-2-3 1 16,0 4 1-16,-2-2-1 16,1-1 1-16,-1 2 0 15,2 1-1-15,-4-1 1 16,-3 2 0-16,2-2 0 0,-4 2 0 15,0 1 0-15,2 0-1 16,-1 2 1-16,2 0-1 16,-3 0-1-16,2 0 1 15,-3 0-1-15,1 2-1 16,-2 3 1-16,-3 0 0 0,-2 3-1 16,2-1 1-16,-2 5-1 15,-5-2 2-15,0 4-1 16,-4 2 1-16,0 0-1 15,-1 0 0-15,-3 4 1 0,-7-1-1 16,2-2 0-16,-2-2 0 16,-2 1 1-16,-3 2-1 0,0-6 0 15,0 0 1-15,-3 0-1 16,-2-12 1-16,2 12 0 16,-2-12 1-16,0 0 2 15,3 7 1-15,-3-7 1 0,0 0-1 16,0-4 1-16,0 4-1 15,5-15 0-15,0 3-2 16,0-5-2-16,5-1-1 16,3 0 0-16,4-2 0 15,3 3 0-15,2-5-1 0,3 3 0 16,5-1 0-16,-3 2 0 16,5 1 0-16,-2-1 0 15,5 4-1-15,0-1 1 16,-2 5 1-16,4 1-1 15,0-2 1-15,2 4 0 0,2 2-1 16,-2-1 2-16,3 4-1 16,1-1 0-16,-1 3 0 0,3 0 0 15,-1 0 0-15,4 0 0 16,-1 3 0-16,3-1 0 16,2 4 0-16,0-4 0 0,-2 2 0 15,2 2 0-15,2-4 0 16,-1 4 0-16,2-3 0 15,-3 0 1-15,2 1-1 16,-2-2 0-16,1 3-1 16,2-3 1-16,0 3 1 0,-6-2-1 15,6 0 0 1,2-1 0-16,-2 1 0 0,2-3 0 16,-3 2 1-16,1 0-1 15,2-2 0-15,-2 3 0 16,0-1 0-16,-6-2 0 15,-1 5 0-15,1-5 0 0,-4 2 0 16,-1 1 1-16,-3-3-1 16,-2 3 0-16,1-3 1 0,0 0-1 15,0 0 0-15,-1-3 1 16,2 0-1-16,3 1 0 16,-2-3 1-16,-2 0 0 15,2-2-1-15,1-1 1 0,-6 1-1 16,0 0 1-16,0 0-1 15,-5-4 0-15,-2 1 1 16,-2 2-1-16,-3 3 1 16,-5-2 0-16,-3 2 0 0,1-5 0 15,-9 6 1-15,1-6 1 16,3 0-1 0,-6 0 1-16,3-4 0 0,0-4 0 15,0 0 0-15,-3 1 0 16,4 0 0-16,-4-4-1 15,0 5 1-15,0-2-1 0,-4 3 1 16,5 3-1-16,-6 4 1 16,1-1 0-16,-3 9-3 0,2-10 0 15,-2 10 0-15,0 0 0 16,0 0 0-16,0 0 0 16,0 0 0-16,0 0 0 15,0 0-5-15,0 0-7 0,0 0-20 16,15 7-53-16,-15-7-3 15</inkml:trace>
  <inkml:trace contextRef="#ctx0" brushRef="#br0" timeOffset="138656.3902">19268 12310 181 0,'0'0'9'0,"0"0"4"15,0 0 3-15,5-3-3 0,-5 3 1 16,0 0 0-16,0 0-1 16,7 0 0-16,-7 0-6 15,0 0-1-15,10 7-1 0,-2 1 1 16,9-4 2-16,8 9 2 15,2-6 3-15,13 3 0 16,3 0-1-16,12-3 1 16,1 0-2-16,12 1-2 0,1-5-1 15,5 2-2-15,6 0-1 16,5-3-1-16,4 1-2 16,3 2 0-16,3-2 0 15,6 1-1-15,2-1 0 16,6-1 1-16,3 4-1 0,2-2 0 15,8-1 0-15,5-1 0 16,2 1 1-16,0 2-2 16,3-3 1-16,0 3-1 0,1-3 1 15,2 3-1-15,-6 3 1 16,-2-1-1-16,3-2 0 16,-3 2 0-16,-3 1 0 15,0 0 1-15,5-2 0 0,3 0-1 16,2 0 0-16,2 0 1 15,2 0-1-15,4-2 0 16,3 1 1-16,2 0-1 16,-2-2 0-16,-3 1 0 0,-4-1 1 15,7 0-1-15,-8 1 0 16,-3-2 0-16,-3 1 0 16,-1 0 0-16,2-1 0 15,-6 3 0-15,3-3 0 16,-1 1 0-16,-1 0-1 0,4-3 1 15,-4 2 0-15,-1 0 0 16,-2-2 0-16,2 0 0 16,-5 0 0-16,-5 0 0 0,-6 0 1 15,-3 0-1-15,-3 0 0 16,-4 0 0-16,-4 0 0 16,-4-2 0-16,-5 2 0 15,1 0 0-15,-1-2 0 0,-3-1 0 16,1 0 0-16,-6 1 0 15,1-1 1-15,-3-1-1 16,-7-2 0-16,-1 2 0 16,-4-4 1-16,-10 4-1 0,-3-4 1 15,-8 1-1-15,-4-6 0 16,0 4 1-16,0-1-1 16,-1-4 1-16,-3 2 0 15,1 0 0-15,0 2 0 16,-2-4 0-16,-5-1 0 0,-1 3 0 15,-6-4 0-15,0 1 1 16,-4-2-1-16,-1 2 0 16,-1-4 1-16,-2-3-1 15,2 1 0-15,-2-1 0 0,0-3 0 16,2 4 1-16,-2-5-1 16,-2 3 0-16,-3-1 0 15,3 2-1-15,-4 0 1 0,1-2 0 16,0-2 0-16,0 4 0 15,-3-2-1-15,4-4 0 16,-6 3 1-16,4-2-1 0,-2 0 0 16,2-2 1-16,0 3-1 15,-1-1 0-15,-1 0 0 16,1-1 1-16,-1 3-1 16,-2-4 1-16,0 1 0 15,0 1 1-15,-3 0-1 0,0 0 0 16,2 2 0-16,-4-3 0 15,0 3 0-15,0 2-1 16,-6-3 0-16,1 2 0 16,-2-1 0-16,2 0 0 0,-2 1 0 15,-1 1-1-15,-4-2 1 16,0 1 0-16,-1 1-1 16,-2-3 1-16,0 5-1 15,0-2 0-15,-7-1 0 0,2 2-1 16,-8 2 1-16,-2 0-1 15,-2 0 1-15,-7 3-1 16,-1 2 1-16,-12 3 0 16,-3 0 1-16,-5-2-2 0,-5 5 0 15,-1-2 0-15,-7 2 1 16,-6 2-1-16,-1 0 0 16,-5-1 1-16,2 0-1 15,-2 4 2-15,-5-4 0 16,-2 1 0-16,-2-1 0 0,0 1 0 15,-7 0 0-15,0-2 0 16,-1 2 0-16,-7 2 1 16,-6-2-2-16,-2 2 2 0,-1 0-1 15,-8 0 0-15,0 3 0 16,-3-1 0-16,-5 1 0 16,-3-1 1-16,3 1-1 0,-3-1 0 15,-8 3 0-15,4-2 0 16,-3 2 0-16,-1-3 0 15,-2 3 0-15,-2-1 0 16,1-2 1-16,-4 0-1 0,1 1 0 16,-7-1 0-16,7-2 0 15,1 3 0-15,2 0 1 16,-1-1-1-16,0 0 0 16,4 1 0-16,1-1 0 15,-3 0 0-15,3 3 0 16,-5 0 0-16,2 0 0 0,-2 0 0 15,2 0 0-15,0 0 0 16,6 0 0-16,-1 0 0 16,3 0 1-16,3 0-1 15,4 0 0-15,5 0 0 0,2 0 0 16,8 0 1-16,1 0-1 16,4 3 0-16,2 2 0 15,6 1 0-15,-3-4 0 0,6 5 0 16,-1-2 1-16,-1 2-1 15,9-2 0-15,4 5 0 16,6-5 0-16,5 5 0 16,12-2 0-16,5 1 1 15,7 1-2-15,7 3 2 0,6 0-1 16,5 7-1-16,5-3 2 16,2 6 0-16,5 5 0 15,-2 0 1-15,7 8 0 16,0 2 0-16,0 9 0 0,2 3 2 15,6 9-2-15,-1 0 0 16,4 13-1-16,6 3 0 16,3 2 1-16,7 7-1 0,11 2 0 15,-1 6 0-15,3 5-2 16,5-1-4-16,5 8-22 16,2 3-55-16,-4-9 0 0</inkml:trace>
  <inkml:trace contextRef="#ctx0" brushRef="#br0" timeOffset="143442.9417">24496 15002 296 0,'0'0'0'16,"0"0"2"-16,-5 7 0 16,3 11 1-16,-7-1 2 15,7 5 1-15,0 6 2 16,-1 4 1-16,3 5 0 0,3 0 1 16,10-7-1-16,6 5 1 15,8-9-1-15,14-1 1 16,3-4-2-16,13-7 0 15,5-4-1-15,16-5 0 16,3-5-1-16,4 0 0 0,5-7-2 16,2-3 0-16,-3-2 0 15,1 0-1-15,-3-5-1 0,-6 5 0 16,-1 0-1-16,-5 0 0 16,-6 2-1-16,1 3 1 15,-6 2 0-15,-2 2-1 16,-2 3 1-16,-5 3 0 15,-3 4-1-15,-2 5 1 0,0 1 0 16,-9 7-1-16,5 3 1 16,-9-2 0-16,0 4-1 15,-7-1 0-15,-3 4 0 16,-4-6 0-16,-5 1-1 16,-6-4 1-16,-8-6-1 0,4-1 1 15,-6-2 0-15,-2-10 2 16,0 12 2-16,0-12 0 15,0 0 1-15,0 0-1 16,0-12 0-16,0-3 1 0,3-8-3 16,7-6 0-16,5 0-2 15,5-9-1-15,7 1 1 16,10 0-1-16,3-2 0 0,7 1 1 16,8 3-1-16,3 3 1 15,1 3 0-15,1 4 0 16,2 3 0-16,0 2 0 15,3 7 0-15,2 6 0 16,0 2 0-16,3 5 0 0,2 0 0 16,2 5 0-16,1 4 0 15,1 4 0-15,2 5 0 16,-4-4 0-16,-1 2-1 0,-6 1 1 16,-1 0 0-16,-3-3-1 15,-6 1 2-15,0-2-2 16,-4-5 2-16,-4-4 0 15,3-4 0-15,-6 0 0 16,3-10 0-16,-4-5 1 0,-1-4 0 16,1-5 0-16,-3-4 0 15,-2-2 1-15,-8 1-1 16,-2-1 2-16,-3 3-2 0,-11 3 2 16,-2 7-4-16,-3 5 0 15,-9 1-3-15,-2 11-13 16,0 0-32-16,-15-6-38 15,-8 6-1-15</inkml:trace>
  <inkml:trace contextRef="#ctx0" brushRef="#br0" timeOffset="144639.5203">19629 15269 201 0,'0'0'1'0,"-3"13"1"0,-2 7 3 15,0 4 1-15,0 7 3 16,0 5 2-16,3 9 4 16,2 0 0-16,2-1 1 0,10 8 1 15,6-12-1-15,7-3 0 16,12-5-3-16,3-3 0 16,17-5-3-16,5-10 1 15,11-4-3-15,3-7-1 16,11-3-2-16,10-7-1 15,2-6-1-15,9-2 0 0,-4-1-1 16,3-1-1-16,-1 0 1 16,2 3-1-16,-2 1 0 15,-1 6-1-15,-8 4 0 0,-5 3 1 16,-3 3-1-16,-2 6 0 16,-7 9 1-16,-6-1-1 15,-4 10 0-15,-8 1-1 0,0 1 1 16,-7 3 0-16,-3 4-1 15,-7-2 1-15,-7 6 0 16,-4-3 0-16,-6-3 0 16,-9 3 0-16,-1-6 0 15,-6-2 0-15,-4-3 0 0,-3-6-1 16,-3-2 1-16,1-6 2 16,-1-4 1-16,-2-8 2 15,0 10 1-15,0-10 0 16,0 0 0-16,-2-15 0 15,2 2 0-15,0-7-2 0,7-1-2 16,3-9-2-16,5-3 0 16,8-1-1-16,6-3 0 15,9 0 1-15,6 0-1 0,3-2 1 16,8 5 1-16,3 3 0 16,6 4 0-16,-2 4 0 15,3 8 0-15,-1 5-1 0,-2 5 1 16,-2 5-1-16,0 10 0 15,-3 3 0-15,3 5-1 16,-3-2 1-16,0 4 0 16,1-2 0-16,-2 1 1 15,4-3-1-15,-5-1 0 0,-3-3 0 16,-5-5 0-16,-2-3 1 16,-6-4-1-16,-2 0 1 15,-1-9 0-15,-1-5 1 16,-1-6 0-16,-1-9 0 15,1 0 2-15,1-5-1 0,-5-4 1 16,-3 1 0-16,-2 3 0 16,-2 1 0-16,-6 9-1 15,-4 2-3-15,-4 7-14 0,-4 19-61 16,5-8-8-16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42:23.3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2540 7189 211 0,'0'0'1'16,"0"0"-1"-16,0 0 0 15,0 0 1-15,0 0 1 16,0 0 2-16,-4 4-1 0,4 10 3 16,0 6-1-16,0-4 2 15,4 8 0-15,6 2 0 16,0 4-1-16,3-6 2 15,1 11-2-15,9-6 1 16,-1 2-1-16,3-5 0 0,8 5 1 16,4-2 0-16,5-1-1 15,12-2 2-15,1-1-1 16,12-3-2-16,7-2 1 0,9-2-1 16,9-6 0-16,4-2 0 15,9-3-1-15,8 0-1 16,3-4 1-16,5 0 0 15,1-3-2-15,8 0 0 16,4-6-1-16,3 5 1 0,7-7 0 16,0 0 0-16,8 4 1 15,7-7-1-15,5 0 0 16,5-4 0-16,3 2 1 16,7-4-2-16,5-1 1 15,7-1 0-15,1-1 0 0,11 1 0 16,-1-1-1-16,2 0 1 15,1-4 0-15,4 5-1 16,5 2 1-16,-3-1 0 0,1 4-1 16,-3 4 1-16,0-1-1 15,-5 4 0-15,-4 2 0 16,-5 5 0-16,-6 5 0 0,-10 7 0 16,-13 4 0-16,-1 6-1 15,-16 5 0-15,-8 3 0 16,-11 5-1-16,-12 7 1 0,-10-3-1 15,-7 6 1 1,-11-1-1-16,-8 4 1 0,-4-4 0 16,-7 1 1-1,-9 2-1-15,-4-11 1 16,-8 2 1-16,-11-6-1 16,-2-2 0-16,-9-9 0 0,-8-4 0 15,-6-8-1-15,-4-3 2 16,-10-6 0-16,11 7 1 15,-11-7-1-15,7-3 1 16,2-7-1-16,7-4 0 0,3-4-1 16,6-2-1-16,7-7-1 15,11-3-1-15,4-5 0 16,13 3 2-16,4-5-3 0,4-1 2 16,9 2-1-16,5-2 2 15,5 1-1-15,12 3 1 16,0-3 0-16,9 2 1 0,3 3-1 15,12-1 0-15,3 3 1 16,6 3-1-16,10-2 0 16,-1 5 1-16,3-5-1 15,5 5 1-15,1 2-1 0,-1-3 0 16,-2 5 0-16,0-2 1 16,-4 5-1-16,1-1 0 15,-4 4 2-15,1-1-2 16,-1 5 0-16,-6 0 1 15,0-1 0-15,0 4 0 16,-5 2-1-16,1 0 1 0,-3 3-1 16,-5-3 1-16,-1 5-1 15,1 0 0-15,-5 0 1 16,-8 5 0-16,1 2-1 0,-6 1 0 16,1 5 1-16,-4-4-1 15,-2 2 0-15,-1-2 0 16,-1 3 0-16,2-2 1 0,-5 0-1 15,6-2 0-15,-3 1 1 16,-2-1-1-16,-1-3 1 16,-4 2 0-16,2-1 0 15,-3-2-1-15,-2-2 0 0,-3 1 0 16,1 2 0-16,-1-3 1 16,-1 4-1-16,-2-2 0 15,-1 4 0-15,-2-5 0 16,-2 4 0-16,-1 0 0 15,-5-2 0-15,-4 2 0 16,1-1 0-16,-5 1-1 0,-2 0 1 16,-3 1 0-16,-2 1 0 15,-5-1 0-15,-5 0 0 16,-2 0 0-16,-4-3 0 0,-7-1 0 16,1 1 0-16,-6-2 0 15,-4 0 0-15,-7-2 1 16,-3-1 0-16,0 0 0 0,-4 0-2 15,-9 0-7-15,11 0-34 16,-11 0-36-16,12-12-3 16</inkml:trace>
  <inkml:trace contextRef="#ctx0" brushRef="#br0" timeOffset="25111.9849">2336 9961 385 0,'0'0'6'0,"0"0"4"15,0 0 2-15,0-10 1 0,0 10 2 16,0 0-2-16,0-10 1 16,0 10 0-16,0 0-6 15,3 17-4-15,2 6-2 16,2 4-1-16,6 8-1 16,-4 7 0-16,2 3 1 0,3 1-1 15,-2 2 1-15,1-4 0 16,-5-7 0-16,-1 1 0 15,1-12 0-15,-3-4 0 0,-3-7 1 16,-2-3 3-16,0-12-5 16,0 0 0-16,-7 0 0 15,-1-17 0-15,-4-7 0 16,-4-10 0-16,2-12 0 16,4-3 0-16,0-9 0 0,0 0 0 15,5 0 0-15,-2 7 0 16,7 3 0-16,5 12 0 15,5 5 0-15,2 12 0 0,3 4 0 16,12 10 0-16,1 2 0 16,2 3 0-16,2 8 0 15,0 7 0-15,-2 2-2 16,-5 6-1-16,-8 4 2 0,-6-1 0 16,-7 3 0-16,-4 0-1 15,-10-4-2-15,-2 2-1 16,0-4-5-16,-6-3-12 15,-2-6-29-15,3-2-34 0,4-2-4 16</inkml:trace>
  <inkml:trace contextRef="#ctx0" brushRef="#br0" timeOffset="25613.6861">2744 10273 466 0,'0'0'3'0,"0"0"1"16,0 0 2-16,-5-5 0 16,5 5 0-16,0 0-1 0,-3-12 0 15,3 12 1-15,10-5-2 16,8 5-4-16,0 0 0 15,3 5 0-15,2 2-2 16,0 5 1-16,-1 3 0 0,-7 2-1 16,-6 4 1-16,-3-2 1 15,-6 3-1-15,-8-5 1 16,-2 1 0-16,1-4 0 16,-4 0 1-16,1-4 0 15,-1-10 0-15,3 0 0 0,10 0 0 16,-7-13-1-16,7-5 0 15,0 1-1-15,4-5 0 16,6-3 0-16,3 3-1 16,-1 2 0-16,4 2 0 0,-4 6-1 15,0 7 1-15,1 5 0 16,-4 0-1-16,-4 11 1 16,6 1 1-16,-7 2-1 0,6 7 2 15,-3-2 1-15,6 3-2 16,-5-2-1-16,7 0-6 15,-3-5-13-15,6-3-60 16,6-6-3-16</inkml:trace>
  <inkml:trace contextRef="#ctx0" brushRef="#br0" timeOffset="26099.6324">3540 10008 446 0,'0'0'3'16,"0"0"1"-16,0 0 0 0,-3-8 0 15,-7 8-1-15,0 0 1 16,-5 6-1-16,-4 6 1 0,-4 8-3 16,0 4-1-16,4 6-1 15,-1 5 1-15,4 2 0 16,7 0 1-16,6 1-1 16,3-7 1-16,10-1-1 0,10-5 1 15,8-7-2-15,2-1-7 16,7-8-17-16,-5-4-58 15,18-5 1-15</inkml:trace>
  <inkml:trace contextRef="#ctx0" brushRef="#br0" timeOffset="26446.7125">3833 10181 384 0,'0'0'5'0,"0"0"1"0,-12 0 1 16,12 0 0-16,-18 5 0 16,10-1 0-16,-1 7 1 0,1 2-1 15,3 1-4-15,5 1 0 16,2 0-1-16,9 2 1 16,6-5-1-16,5-5 1 15,6-1 0-15,4-4 1 16,-2-2-1-16,0-5 0 0,-3-5 1 15,-2-2-1-15,-8-5 0 16,-6-5 0-16,-4 0 0 16,-7-2-1-16,0 3-1 15,-11-1-1-15,-3 7-1 0,-4 0-1 16,-1 13-1-16,-4 2-6 16,0 4-9-16,4 7-16 15,-1 1-38-15,13 5-12 16</inkml:trace>
  <inkml:trace contextRef="#ctx0" brushRef="#br0" timeOffset="26791.5824">4283 10079 432 0,'0'0'3'16,"0"0"1"-16,0 0 0 15,-10-7 0-15,3 7 0 0,-6-3 0 16,1 3 0-16,-6 0-1 15,-2 3-2-15,5 2-1 16,-3 4 0-16,9 5-1 16,-3 1 0-16,6 2 0 15,6 0 0-15,3 0 1 16,7 0 0-16,4 1 0 0,9-3 1 16,5 0 0-16,-1 0 0 15,0-3-2-15,-2-2 0 16,-3 3-1-16,-4-4 0 15,-11 1 1-15,-4 2 0 0,-6 1 0 16,-11-3 0-16,-4-1 2 16,-1 2-3-16,-6-2-4 15,-3-4-4-15,8 0-18 0,8-2-52 16,-1-3-3-16</inkml:trace>
  <inkml:trace contextRef="#ctx0" brushRef="#br0" timeOffset="27178.3784">4546 9997 455 0,'0'0'2'0,"0"0"1"15,0 0 0-15,0 0-1 16,-2 11 0-16,-9 1 0 16,2 6 1-16,-3 6-1 15,-6 3-2-15,4 3-1 0,-2 5 1 16,7 0 0-16,4-3 0 15,1-5 1-15,4-2-1 16,9-8 2-16,3-5-1 0,8-4 1 16,-1-8 0-16,1-3 1 15,5-7-1-15,-2-9 1 16,-1-6-1-16,-5-4 0 0,-2-5-1 16,-7-2 0-16,-8-1-1 15,0 2 1-15,-8 0-1 16,-4 11 0-16,-6 3-1 0,4 7 0 15,-4 8 0-15,1 9 0 16,4 9-1-16,1 11 1 16,5 4 0-16,7 5 0 15,2 4-3-15,10 0-9 16,6-4-25-16,12-1-45 0,2-5-2 16</inkml:trace>
  <inkml:trace contextRef="#ctx0" brushRef="#br0" timeOffset="27329.9735">4947 10204 421 0,'0'0'3'15,"-3"6"1"-15,1 8 0 16,2 1 2-16,0 2-1 0,0 5 0 16,0 5-3-16,2 0-13 15,-2 1-66-15,10-2-3 16</inkml:trace>
  <inkml:trace contextRef="#ctx0" brushRef="#br0" timeOffset="27766.4245">5443 10055 455 0,'0'0'4'0,"0"0"1"16,0 0 0-16,0 0-1 15,0 7 1-15,0 3-1 0,0 7 1 16,0 4 0-16,0 1-4 15,0 5-1-15,0 4-1 16,3 5-2-16,-1-4-7 0,4 0-19 16,-1-4-55-16,-3-8 0 15</inkml:trace>
  <inkml:trace contextRef="#ctx0" brushRef="#br0" timeOffset="27924.0027">5287 10214 434 0,'0'0'4'0,"0"0"-2"16,0 0 1-16,0 0 0 16,9-8 1-16,9 6-1 15,10-4 1-15,6-2-2 16,14 7-14-16,4 1-46 0,5-6-23 16</inkml:trace>
  <inkml:trace contextRef="#ctx0" brushRef="#br0" timeOffset="28344.4281">5958 10026 443 0,'0'0'3'15,"0"0"0"-15,0 0 2 0,-2 12 0 16,-1 0 1-16,3 7-1 16,0 4 1-16,3 7 0 15,1 2-2-15,5 4-1 16,-2 0-1-16,2-1-1 0,2-6-1 15,-4 1 0-15,3-7 0 16,-8-9 0-16,1 1-1 16,-3-15 1-16,0 0-1 15,-5 2 0-15,-7-9 0 16,-1-13 1-16,1-2-1 0,-4-13 1 16,2-4 1-16,1-11-1 15,1-2 1-15,7 0 0 16,3 2 0-16,2 3 0 15,5 3 0-15,9 10-1 0,4 8-1 16,4 8 1-16,8 9-1 16,0 6 0-16,2 6-1 15,3 9 1-15,-5 5 0 0,-5 9 0 16,-8 1 0-16,-4 4 1 16,-11 2-1-16,-2 2-1 15,-9-6-4-15,-4 7-13 0,-10-7-36 16,6-4-29-16,2-5-3 15</inkml:trace>
  <inkml:trace contextRef="#ctx0" brushRef="#br0" timeOffset="28734.7938">6408 10122 393 0,'0'0'4'16,"0"0"1"-16,-2 10 0 15,2-10 1-15,-8 17 1 0,4-7 1 16,4 2 2-16,0 0-1 16,7-5-2-16,3 1 0 15,7-5-2-15,0-3 1 16,6 0-1-16,2-11-1 16,0 2 0-16,0-6 0 0,-6-2-1 15,4 0-1-15,-11 2 1 16,1 2-2-16,-4 6-1 15,-9 7-1-15,10-8 0 0,-10 8-1 16,11 12 1-16,-7 4-1 16,1-1-1-16,5 7 2 15,-4 0 0-15,3 3 1 16,-1 2 0-16,-4-2 0 16,-1-3 0-16,-3 0 0 15,0-1 0-15,-7-4 0 0,-8-2 0 16,-5-3-1-16,-3 0-3 15,-4-9-12-15,-1-3-46 0,-1 0-22 16</inkml:trace>
  <inkml:trace contextRef="#ctx0" brushRef="#br0" timeOffset="29160.5996">7171 9896 481 0,'0'0'3'0,"0"0"0"16,-7-12 1-16,7 12 0 16,-18-12 0-16,8 9-1 15,-4-2 1-15,-4 5 1 16,4 0-5-16,-6 10 0 0,2 5 0 15,1 4 0-15,4 4 0 16,3 4 0-16,8 0-2 0,2 0 1 16,5 4 1-16,13-5-1 15,6-1 1-15,1 0 0 16,7-2 0-16,0-6 0 0,-2 2-1 16,2-4 0-16,-7-2-1 15,-7 0 0-15,-8-4 1 16,-10 2-1-16,-5-4 1 15,-13 3 0-15,-8-5 1 0,-8 2 0 16,0 0 1-16,-6-1 0 16,6-5-2-16,1-1-1 15,6 0-10-15,7 3-54 16,5-10-19-16</inkml:trace>
  <inkml:trace contextRef="#ctx0" brushRef="#br0" timeOffset="29347.7534">7393 10082 456 0,'0'0'2'0,"0"0"1"15,0 0 1-15,0 10 1 16,0-2 0-16,0 4-1 16,0 3 2-16,0 2-2 0,3 5-2 15,-3-2-8-15,4 2-16 16,-4 6-61-16,8-13-1 15</inkml:trace>
  <inkml:trace contextRef="#ctx0" brushRef="#br0" timeOffset="29680.2246">7545 10082 438 0,'0'0'4'0,"0"0"-2"0,0 0 1 15,5 4-1-15,-5-4 0 16,2 18 1-16,-2-5-1 15,2 2 1-15,-2 2-4 0,3 0 1 16,-1 3 0-16,3-5 0 16,0 3 1-16,3-9 1 0,-8-9 1 15,17 6 0-15,-4-6 1 16,-1-10 0-16,2-6 0 16,4-2 0-16,2-3-1 0,2 1-1 15,1-2-1-15,-3 5-1 16,-6 1 0-16,2 7-2 15,-4 6 1-15,1 3-1 16,-6 10 1-16,-2 4 0 16,0 7 0-16,-1 1 0 0,2 0 0 15,4 0-2-15,-1-1-7 16,4-1-18-16,11-6-55 16,-3-6 0-16</inkml:trace>
  <inkml:trace contextRef="#ctx0" brushRef="#br0" timeOffset="30078.282">8159 9934 405 0,'0'0'9'0,"0"0"2"16,2-10 3-16,-2 10 1 15,0 0-1-15,0-10 0 0,0 10 0 16,0 0 1-16,-7 2-15 16,-1 16 0-16,-2 1 0 15,-2 10 0-15,1 4 0 16,-1 5 0-16,3 3 0 0,-2 0 0 15,9-5 0-15,2-3 0 16,7-3 0-16,11-11 0 16,2-9 0-16,10-5 0 0,0-5 0 15,4-12 0 1,1-5 0-16,-3-8 0 0,-4-8 0 16,-6-4 0-16,-10-6 0 15,-7-3 0-15,-5 2 0 16,-12-2 0-16,-3 5 0 0,-5 6 0 15,-5 7 0-15,3 11 0 16,-3 10 0-16,2 9 0 16,4 13 0-16,6 9 0 15,6 6 0-15,4 5 0 0,3 3 0 16,16-1 0-16,3-2 0 16,15-3 0-16,2-5 0 15,16-4-23-15,0-9-62 0,3-6-5 16</inkml:trace>
  <inkml:trace contextRef="#ctx0" brushRef="#br0" timeOffset="30214.4472">8715 10018 481 0,'0'0'1'0,"0"0"2"16,-2 8 0-16,-1 4 1 0,1 5 0 16,2 7 0-1,0 9 1-15,0 4-1 0,0 3-7 16,12-8-78-16,-2 12-4 15</inkml:trace>
  <inkml:trace contextRef="#ctx0" brushRef="#br0" timeOffset="33341.839">9060 10151 376 0,'0'0'7'16,"0"0"3"-16,0 0 1 0,0 0 2 15,0 0 1-15,0 0 0 16,0 0 1-16,0 0 1 16,11 0-5-16,8 0-2 0,1 0-3 15,15-2 1 1,5-3-5-16,5-3-2 0,5 2 0 15,1-2 0-15,-3 1 0 16,-6-4 0-16,-4 4 0 16,-6 2 0-16,-13-1 0 0,-3 5 0 15,-9-2 0-15,-7 3 0 16,0 0 0-16,0 0 0 16,0 0 0-16,-7-3 0 0,-4 1 0 15,4 2 0-15,-7 0-13 16,5-5-74-16,0 5-3 15</inkml:trace>
  <inkml:trace contextRef="#ctx0" brushRef="#br0" timeOffset="33760.6245">10122 9812 471 0,'0'0'3'16,"0"0"0"-16,0 0 0 16,0 0-1-16,0 0 1 0,0 13 0 15,-10 1 0-15,0 4 0 16,-3 3-2-16,-3 5-1 16,-2 1 0-16,-1 3 1 15,-4 2-1-15,0-5 1 0,3-2 0 16,-2-3 0-16,2-3 0 15,0-1 0-15,3-5-1 16,2-3 1-16,3-2-1 16,2-4 0-16,10-4 0 0,0 0 0 15,0 0 0 1,10 3 0-16,12-3 0 0,2-6 0 16,4 2 1-16,7-4 0 15,3 3 0-15,1 1-1 16,-4 1 1-16,-5 1-1 15,-8-2-1-15,1 4-2 0,-9 0-5 16,2 6-15-16,-9 6-60 16,-7-12-3-16</inkml:trace>
  <inkml:trace contextRef="#ctx0" brushRef="#br0" timeOffset="33997.3652">10390 10002 450 0,'0'0'4'16,"0"0"2"-16,0 0 0 16,0 0 1-16,3 9 2 15,-3 3-1-15,0 0 1 16,0 6 0-16,0 3-6 16,0 2-3-16,0 7 0 0,-3 0 0 15,3-1 0-15,0-5 0 16,0 2 0-16,3-4 0 15,-3-5 0-15,6-2 0 0,-6-15-18 16,4 12-68-16,-4-12-3 16</inkml:trace>
  <inkml:trace contextRef="#ctx0" brushRef="#br0" timeOffset="34806.0962">11116 9906 408 0,'0'0'3'15,"0"0"1"-15,0 0 2 16,0 0 2-16,0 0 1 16,5 0 0-16,8 0 1 15,4 0-1-15,10 0-1 0,6 0-8 16,1-2-18-16,2 2-62 16,6 0-1-16</inkml:trace>
  <inkml:trace contextRef="#ctx0" brushRef="#br0" timeOffset="34974.6515">11146 10057 401 0,'0'0'4'0,"0"0"3"16,0 0 1-16,0 0 3 16,13 8 1-16,6-6 0 0,11-2 0 15,7 0 1-15,13 0-7 16,8-2-15-16,-1-3-70 15,17-2-5-15</inkml:trace>
  <inkml:trace contextRef="#ctx0" brushRef="#br0" timeOffset="37064.108">12183 9610 385 0,'0'0'6'0,"0"0"5"16,4-13 1-16,-4 13 2 15,6-13 1-15,-6 13 0 16,8-8 0-16,-8 8-1 15,0 0-5-15,4 14-3 16,-4 6-4-16,-4 4 0 0,-1 7-1 16,-6 5 0-16,4 1 2 15,-5-3-3-15,-6 4 0 16,1-6 0-16,-3-5 0 0,0 0 0 16,-4-7 0-16,3-2 0 15,1-3 0-15,3-3 0 16,4-5 0-16,6 0 0 15,7-7 0-15,0 0 0 16,7 3 0-16,16-3-2 0,7-3 2 16,2-2 0-16,8 0 2 15,5-2-2-15,-1 2 0 16,-1 1-2-16,-4-4-3 0,-1 8-12 16,-13 8-54-16,0-8-15 15</inkml:trace>
  <inkml:trace contextRef="#ctx0" brushRef="#br0" timeOffset="37462.3931">12630 9864 460 0,'0'0'5'15,"0"0"1"-15,0 0 3 0,-9-7 2 16,9 7 0-16,-7-8-2 15,7 8-9-15,-9-12 0 16,9 12 0-16,0-15 0 0,11 11 0 16,6-2 0-16,3 4 0 15,3 2 0-15,1 2 0 16,1 5 0-16,-5 6 0 16,-1 2 0-16,-3 7 0 0,-12 1 0 15,-4-1 0-15,0 3 0 16,-9-1 0-16,-7-2 0 15,2 1 0-15,-4-5 0 16,4-6 0-16,-2-3 0 0,7-1 0 16,9-8 0-16,-10 7 0 15,10-7 0-15,7 0 0 16,10-2 0-16,6-1 0 16,2-1 0-16,5-4 0 15,9 3 0-15,-7 8-63 0,14-11-25 16,-2-1-1-16</inkml:trace>
  <inkml:trace contextRef="#ctx0" brushRef="#br0" timeOffset="37744.6381">13418 9593 485 0,'0'0'4'0,"0"0"0"15,0 0 1-15,0 0 1 16,0 0 1-16,-7-6-7 16,-3 6 0-16,-2 5 0 0,-6 10 0 15,1 7 0-15,-3 2 0 16,1 11 0-16,1 0 0 16,6 2 0-16,1 3 0 15,11-3 0-15,5-10 0 0,8 1 0 16,10-9 0-16,9-4 0 15,0-7 0-15,12 1-8 16,-7-6-78-16,11-3-2 16</inkml:trace>
  <inkml:trace contextRef="#ctx0" brushRef="#br0" timeOffset="38044.9416">13734 9718 428 0,'0'0'5'0,"0"0"2"16,-10 0 1-16,1 0 1 15,-4 8 0-15,1-1 1 16,-4 5-1-16,-1 0 1 16,4 5-5-16,4 3-1 15,6 4-2-15,8-5-1 0,8-2 0 16,6-2 0-16,11-6 1 16,0-1-2-16,10-8 0 15,0 0 0-15,-1-5 0 16,-2-7 0-16,-7 0 0 15,-5-6 0-15,-7-2 0 0,-11 1 0 16,-4-1 0-16,-8-3 0 16,-10 9 0-16,-5 2 0 15,-2 4-9-15,-6 8-9 0,3-5-13 16,1 5-52-16,6 13-4 16</inkml:trace>
  <inkml:trace contextRef="#ctx0" brushRef="#br0" timeOffset="38380.6615">14214 9685 413 0,'0'0'6'0,"0"0"2"15,0 0 1-15,0 0 1 16,0-9 0-16,0 9 1 0,-17-3-1 16,4 3 1-16,-4 0-6 15,-3 5-3-15,0 5-1 16,3 3-1-16,-3 1 0 15,5 4-1-15,7-1 1 16,6 1 0-16,2-4-1 0,10 4 1 16,7-3 0-16,6-3 1 15,2 0-1-15,2-4 1 0,-2 4-1 16,-1-2 0-16,-6-3 0 16,-6 1 0-16,-4 1 0 15,-8-9 0-15,-8 18 0 16,-9-10 0-16,-8 2 1 15,-2-3-2-15,-6 0-1 0,4 3-4 16,-4-7-10-16,13-3-52 16,3 0-17-16</inkml:trace>
  <inkml:trace contextRef="#ctx0" brushRef="#br0" timeOffset="38765.1309">14604 9554 465 0,'0'0'4'0,"0"0"0"16,0 0 2-16,0 0 0 16,-12 10 1-16,-1 5 0 0,-4 8 1 15,-3 4-4-15,2 5-4 16,-3 4 0-16,3 5 0 0,6-2 0 16,5-1 0-16,7-6 0 15,4-5 0-15,13-5 0 16,3-10 0-16,10-6 0 15,-2-6 0-15,4-3 0 0,0-15 0 16,-2-3 0-16,-2-12 0 16,-6-2 0-16,-10-7 0 15,-7-2 0-15,-5-4 0 0,-2 7 0 16,-16 2 0 0,-4 6 0-16,-3 11 0 15,-5 9 0-15,0 13 0 0,3 15 0 16,2 9 0-16,8 8 0 15,6 9 0-15,9 3 0 16,9 1 0-16,9-8 0 0,11-3-52 16,5-1-36-16,8-6-1 15</inkml:trace>
  <inkml:trace contextRef="#ctx0" brushRef="#br0" timeOffset="39107.2232">15057 9701 492 0,'0'0'4'16,"0"0"1"-16,0 0 2 0,-12-5-4 16,12 5-3-16,0 0 0 15,-11-8 0-15,11 8 0 16,0 0 0-16,13-3 0 16,2 3 0-16,2 0 0 15,0 9 0-15,1 0 0 0,2 3 0 16,-10 6 0-16,-8-1 0 15,-2 2 0-15,-7 4 0 16,-8 3 0-16,-5-2 0 0,-5 0 0 16,5-4 0-16,-5 0 0 15,8-4 0-15,-1-4 0 16,11 0 0-16,5-2 0 16,7-5 0-16,17-3 0 15,11-2 0-15,13 0 0 0,7 0 0 16,14-2 0-16,5-6 0 15,-5 4-47-15,16-4-44 16</inkml:trace>
  <inkml:trace contextRef="#ctx0" brushRef="#br0" timeOffset="40847.0234">16031 9745 365 0,'0'0'5'0,"0"0"3"16,0 0 2-16,0 0-1 0,0 0 2 16,7-5 2-16,9 3 1 15,11-5 2-15,15 2-3 16,20-7-2-16,23 1-1 16,19-4 0-16,21 3-1 0,11-6-2 15,11 6-7-15,5 2 0 16,-3 3 0-16,-8 2 0 15,-4 3 0-15,-17 2 0 16,-14 0 0-16,-12 0 0 16,-14 0 0-16,-15 2 0 0,-17 0 0 15,-14-2 0-15,-9 0 0 16,-13 0 0-16,-12 0 0 0,0 0 0 16,0 0 0-16,-12 0 0 15,-1 0 0-15,4 0 0 16,-3 0-39-16,1 0-47 15,11 0-3-15</inkml:trace>
  <inkml:trace contextRef="#ctx0" brushRef="#br0" timeOffset="41060.2684">18348 9433 453 0,'0'0'2'0,"0"0"1"16,0 0 0-16,0 0 3 15,0 10 0-15,-3 4 1 0,-4 4 0 16,2 7 0-16,-4 0-1 16,-2 7-1-16,1 3-1 15,1-1-2-15,3-4-4 0,1-3-4 16,3-2-10-16,2-10-14 16,0-15-44-16,7 12-12 0</inkml:trace>
  <inkml:trace contextRef="#ctx0" brushRef="#br0" timeOffset="41377.9542">18400 9297 351 0,'0'0'9'0,"0"-16"4"16,-5 4 1-16,-4 0 2 0,-7-1-1 15,-3 1 2-15,-6 5 1 16,-10 7 1-16,-10 15-8 16,1 14-4-16,-4 14-1 0,0 13-1 15,4 9 0 1,7 8-2-16,10 2-1 15,11-3-2-15,16 1 0 0,9-12 0 16,20-6 0-16,11-11 0 16,12-11 0-16,10-13 0 15,3-10 0-15,7-10 0 0,0-15 0 16,0-8 0-16,-12-10 0 16,-8-10 0-16,-12-12 0 15,-18-7 0-15,-17-3 0 16,-18 5 0-16,-19 2 0 0,-12 6 0 15,-14 7 0-15,-4 13 0 16,-12 25-51-16,4-3-36 16,0 3-1-16</inkml:trace>
  <inkml:trace contextRef="#ctx0" brushRef="#br1" timeOffset="48862.9176">2779 11132 340 0,'0'0'7'0,"0"0"4"16,0 0 3-16,-6-10 1 16,6 10 1-16,0 0 0 15,-2-10 1-15,2 10 0 16,0 0-7-16,0 0-4 0,0 0-2 15,0 0-1-15,0 13-1 16,0 4 0-16,5 4 0 16,1 8 0-16,3 5 0 0,-4 6 0 15,2 2 1-15,-1 0-1 16,4 1-1-16,-6-4 1 16,4-3-1-16,0-4 1 15,-3-9-1-15,0 0-1 16,-1-8 1-16,-1 0 0 0,-3-15 1 15,5 13 1-15,-5-13 1 16,0 0-4-16,0 0 0 16,-5-8 0-16,-2-5 0 15,-3-4 0-15,-1-5 0 0,-1-7 0 16,-1-3 0-16,1-6 0 16,3 1 0-16,3-6 0 15,-1 4 0-15,4 0 0 16,3 1 0-16,0 8 0 0,5 1 0 15,0 4 0-15,8 2 0 16,-4 6 0-16,4 3 0 16,2 1 0-16,-2 6 0 15,4-1 0-15,-5 5 0 0,6 3 0 16,-6 0-2-16,1 0 1 16,-4 6 0-16,2-1 0 15,-11-5 1-15,12 9-1 0,-12-9 1 16,7 8 0-16,-7-8 0 15,0 0 0-15,0 0 0 16,0 0 1-16,0 0 0 16,0 0-1-16,0 0 1 15,0 0 0-15,0 0-1 0,0 0 2 16,0 0-2-16,0 0 0 16,0 10 0-16,0-10 0 15,0 0 0-15,0 0 0 0,0 0 0 16,0 0 0-16,0 0 0 15,2 0 0-15,-2 0 0 16,0 0 0-16,0 0 0 16,0 0 0-16,0 0 0 15,-4 0 0-15,4 0 0 0,0 0-2 16,0 0 2-16,0 0 0 16,0 0 0-16,0 0-1 15,0 0 1-15,0 0 0 16,0 0 0-16,0 0-1 0,0 0 1 15,0 0 0-15,0 0 0 16,7 2 1-16,-7-2-1 16,0 0 0-16,0 0 0 15,0 0 0-15,0 0 0 0,0 0 1 16,0 0-1-16,0 0-1 16,0 0 1-16,0 0 0 0,0 0 0 15,0 0 0-15,0 0 0 16,11 5 0-16,-11-5 0 15,0 0 0-15,14 8 0 16,-14-8 0-16,11 4 0 16,-11-4 0-16,14 10 0 15,-14-10 0-15,14 10 0 0,-14-10 0 16,11 9-1-16,-11-9 1 16,7 12 0-16,-7-12-1 15,0 0 1-15,7 9 0 0,-7-9 0 16,0 13 1-16,-4-4 0 15,-1 1 0-15,-2 0 1 16,-2-1-2-16,-7 2 0 16,0 1 0-16,-3-3 0 15,1 2 0-15,-5-4 0 0,-1 1 0 16,2-3 0-16,-1 1 0 16,6-5 0-16,4 2 0 0,1-3 0 15,-1 0 0-15,13 0 0 16,0 0 0-16,0 0-6 15,0 0-16-15,6-3-62 16,4 3-5-16</inkml:trace>
  <inkml:trace contextRef="#ctx0" brushRef="#br1" timeOffset="49391.4248">3182 11355 451 0,'0'0'4'16,"0"0"2"-16,0-12 1 0,0 12 1 16,0-13 1-16,0 13 0 15,0-9-1-15,0 9 1 16,0 0-9-16,12-8 0 0,-2 8 0 15,0 8 0-15,0-1 0 16,5 5 0-16,-3 3 0 16,1 3 0-16,-3 2 0 15,-3-1 0-15,-5 1 0 0,-2-1 0 16,0-2 0-16,-2 0 0 16,-5-8 0-16,-3 4 0 15,10-13 0-15,-15 10 0 0,15-10 0 16,-10 0 0-16,10 0 0 15,-8-17 0-15,8 2 0 16,6-8 0-16,6-3 0 16,0 2 0-16,1 0 0 15,3 0 0-15,0 6 0 16,-2 0 0-16,-3 8 0 0,-1 3 0 16,-10 7 0-16,7 0 0 15,-7 0 0-15,8 19-2 16,-3-6 1-16,2 2 0 0,0 3 2 15,4 2 0-15,8-1 1 16,-4-4-2-16,9-1-7 16,-3-7-17-16,1-1-58 0,11-1-5 15</inkml:trace>
  <inkml:trace contextRef="#ctx0" brushRef="#br1" timeOffset="50523.7618">2324 11419 258 0,'0'0'10'16,"0"0"5"-16,0 0 5 15,0 0 2-15,0 0 2 16,0 0 2-16,5-2 3 0,-5 2-1 16,0 0-9-16,0 0-5 15,0 0-4-15,0 0-3 16,0 0-2-16,-8 0-1 0,8 0-1 15,0 0 0-15,13 2 1 16,-3 4 0-16,3-4 2 16,3 1-6-16,5-1 0 15,8 1 0-15,-4-2 0 0,0-1 0 16,-3 3 0-16,-6-3 0 16,0 0 0-16,-5 0 0 15,-1 0 0-15,-10 0 0 16,9 0 0-16,-9 0 0 15,0 0 0-15,0 0 0 16,0 0 0-16,0 0 0 0,-5 5 0 16,-4-2-8-16,9-3-79 15,-13 13-1-15</inkml:trace>
  <inkml:trace contextRef="#ctx0" brushRef="#br1" timeOffset="51305.7898">3922 11243 397 0,'0'0'5'0,"0"0"3"15,2-14 1-15,-2 4 2 16,0 0 0-16,0-2 0 16,-7-3 1-16,-2 5-1 0,-9 1-4 15,1 3-3-15,-3 6-2 16,0 0-2-16,-6 6 0 15,7 6 0-15,1 2-1 0,6 1 2 16,5 4-1-16,7 1 0 16,3-2 1-16,11 2 0 15,11 3 1-15,3-4-1 0,6-2 1 16,3 1-1-16,0-3 1 16,1 0 0-16,-3 0-1 15,-5-3-1-15,-8-2 0 16,-7 1 1-16,-5 0-1 15,-8 2 0-15,-7-4 0 16,-9 4 0-16,-9-3 0 0,-7-1 0 16,-4 1 0-16,-4-4-1 15,-2-2 0-15,8-2-3 16,0-2-5-16,10 0-18 16,6-2-56-16,9-8-2 0</inkml:trace>
  <inkml:trace contextRef="#ctx0" brushRef="#br1" timeOffset="51507.2611">4255 11251 438 0,'0'0'2'16,"0"0"1"-16,0 0 1 0,0 0 1 16,3 10 0-16,-3-2 1 15,0 4 0-15,0 3 0 16,-3 2-1-16,1 0-2 15,2 6-2-15,0-3-8 16,7 3-10-16,-7-9-29 16,11 1-35-16,3-4-6 0</inkml:trace>
  <inkml:trace contextRef="#ctx0" brushRef="#br1" timeOffset="51872.5071">4452 11304 415 0,'0'0'4'0,"0"0"1"15,0 0 0-15,0 0-1 16,0 0-1-16,-6 0 1 0,6 0 0 16,-2 9 1-16,2 4-5 15,0-1 0-15,2 5 0 16,4-2 1-16,-3 0-1 16,-1 0 1-16,3-5 0 0,-3-1 1 15,-2-9 3-15,5 11 1 16,-5-11 1-16,0 0-1 15,2-8 1-15,1-2 0 16,3-2-2-16,-4-5 0 16,8 2-3-16,-6-6-2 15,6 4 0-15,1 5-1 0,-2 0 0 16,1 2 0-16,3 7-1 16,-3 3 1-16,3 3-1 0,-4 5 1 15,1 6 0-15,3-2 0 16,-4 8 0-16,-1-5-1 15,2 8-7-15,-5-11-13 16,5 3-59-16,-3 0-4 0</inkml:trace>
  <inkml:trace contextRef="#ctx0" brushRef="#br1" timeOffset="52303.914">4889 11145 450 0,'0'0'4'0,"0"0"0"0,0 0 0 16,0 0 1-16,-5 6-1 15,1 6 1-15,-1 7 0 0,-3 6 1 16,-2 2-4-16,5 5 0 16,0 6 0-16,1 1 0 15,4-4 0-15,2-1 0 0,8-7 1 16,2-4-1-16,5-5 0 15,0-11 0-15,6-2 1 16,0-5-3-16,-3-12 0 16,4-4 0-16,-6-9 0 0,-1-2 0 15,-5-9 0-15,-4-2 0 16,-8-4 0-16,0 0 0 16,-12-1 0-16,-4 4 0 15,-1 6 0-15,-5 6 0 0,-1 8 0 16,4 9-2-16,-1 10 1 15,2 7 0-15,6 10 0 16,5 11 1-16,2 2 0 16,5 5 1-16,7 1 0 15,5 0-1-15,11 0-2 0,4-4-10 16,1-7-34-16,9-5-39 16,0-5-1-16</inkml:trace>
  <inkml:trace contextRef="#ctx0" brushRef="#br1" timeOffset="52460.4961">5332 11346 444 0,'0'0'2'0,"0"0"2"0,0 0 1 15,0 12 1-15,0-2 1 16,0 7 1-16,0 3-1 16,5 2 1-16,-3 5-2 15,1-1-9-15,6-12-76 16,0 13-4-16</inkml:trace>
  <inkml:trace contextRef="#ctx0" brushRef="#br1" timeOffset="54025.0314">5856 11219 439 0,'0'0'4'16,"0"0"2"-16,3-10 1 16,-3 10 0-16,0 0 0 15,0 0 0-15,7 0 0 16,-2 5 1-16,1 12-3 0,-6 6-3 15,4 2 0-15,-1 4-1 16,2 3-3-16,-3-4-8 16,3 1-22-16,8-1-50 15,-11-9-4-15</inkml:trace>
  <inkml:trace contextRef="#ctx0" brushRef="#br1" timeOffset="54189.5816">5747 11311 424 0,'0'0'5'0,"0"0"1"16,-5-13 1-16,5 13 0 16,5-14 0-16,3 6 0 15,9-2 0-15,10-1 1 0,8 7-8 16,4-5-11-16,11 1-40 16,5 3-31-16,0 2-2 15</inkml:trace>
  <inkml:trace contextRef="#ctx0" brushRef="#br1" timeOffset="54597.9795">6319 11115 402 0,'0'0'6'15,"0"0"1"-15,0 0 2 0,-15-3 1 16,15 3 0-16,-13 7 0 16,8 4 1-16,-2 6 0 0,7 4-5 15,-2 5-2-15,2 3-1 16,7 2 0-16,0-4-1 15,6 3 0-15,-3-6-1 0,-1-4 1 16,0-2-1-16,-2-8 0 16,-7-10-1-16,0 0 1 15,0 0-1-15,0 0 0 16,-3-15 0-16,-5-3 1 16,-1-6-2-16,-1-9 1 0,-3 0 0 15,6-5 1-15,2-2-1 16,2 3 0-16,3-1 0 15,0 4-1-15,8 4-1 16,7 8 0-16,4 7 0 16,2 5 0-16,6 6-1 0,0 6 1 15,1 7 1-15,-1 9 2 16,-5 2 0-16,-2 4 0 16,-5 4 0-16,-7-2-1 0,-6 5 0 15,-4-6-3-15,-6 4-6 16,-9-7-19-16,-15 1-54 15,9-6-3-15</inkml:trace>
  <inkml:trace contextRef="#ctx0" brushRef="#br1" timeOffset="55028.3488">6697 11229 403 0,'0'0'4'0,"0"0"2"15,0 0 1-15,-8 7 0 16,8-7 1-16,-7 18 0 0,4-8 1 16,3 2 1-16,0 1-4 15,7-4-1-15,6-1-1 16,4-3 0-16,3-3 0 16,5-2-1-16,3-5 1 15,-4-5-1-15,1-2-1 0,0-1 1 16,-2 1-1-16,-9 2 0 15,-1 1-1-15,-3-2-1 16,-10 11-1-16,9 0 1 0,-6 5-1 16,0 8 0-16,2 2 0 15,0 7 0-15,2 3 1 16,3 2 0-16,3 3 1 16,-1-1 0-16,-2-1 0 0,0-3-1 15,-3-1 1-15,-5-4 0 16,-2-3 1-1,-7-5-1-15,-7 1 0 0,-9-9 1 16,-4 4-2-16,-3-5 0 16,-7-3-4-16,2 0-5 0,0-11-13 15,-7 5-61-15,19-5-4 16</inkml:trace>
  <inkml:trace contextRef="#ctx0" brushRef="#br1" timeOffset="55282.9854">7479 11041 486 0,'0'0'2'16,"0"0"1"-16,0 0 0 16,-7-6 1-16,-3 6-1 0,-5 6 1 15,-2 6 0-15,-5 6-2 16,-1 4-2-16,1 7 0 15,4 6 0-15,6 0 0 16,4-1 0-16,8 0 0 16,8-5 0-16,9-3-4 15,6-8-23-15,-6-4-57 16,21-6-4-16</inkml:trace>
  <inkml:trace contextRef="#ctx0" brushRef="#br1" timeOffset="55558.7677">7671 11165 439 0,'0'0'3'16,"-13"0"2"-16,4 3 1 16,-3 4 0-16,-4 5 1 0,4 1 1 15,-1 1-1-15,1 3 1 16,7 3-2-16,5-5-2 16,10 0-1-16,8-3 0 15,3-4 0-15,7-3 0 16,2-5-3-16,-3 0 0 0,1-8 0 15,-3-1 0-15,-6-7 0 16,-4 3 0-16,-7-5 0 16,-6-1 0-16,-2 3 0 15,-10 1 0-15,-2 3 0 0,-8 1 0 16,2 10-22-16,-3 1-21 16,3 1-44-16,3 10-1 15</inkml:trace>
  <inkml:trace contextRef="#ctx0" brushRef="#br1" timeOffset="55901.9867">8044 11127 464 0,'0'0'3'0,"0"0"0"0,0 0 1 16,0 0 0-16,-7-9 0 15,7 9 0-15,-20 0 0 16,5 7 0-16,0 3-2 0,-2 2-2 15,1 4 1-15,2 3-1 16,3 6 0-16,7-3 0 16,4 0 1-16,2-4 0 15,11 5-1-15,4-7 1 16,3 2 0-16,3-6 0 0,1 0 0 16,-4-2 0-16,-2-2-1 15,-4 0 0-15,-4-4 0 16,-10-4 0-16,0 13 1 0,-12-10-1 15,-4-2 1-15,0 5-2 16,-5-4-1-16,0 0-6 16,-4-2-18-16,-3 0-56 15,15-7-3-15</inkml:trace>
  <inkml:trace contextRef="#ctx0" brushRef="#br1" timeOffset="56271.9925">8397 11068 456 0,'0'0'3'16,"0"0"0"-16,0 0 1 16,-8 3 1-16,1 9 0 15,-5 5 1-15,-1 5 1 16,-2 3-1-16,5 5-2 0,0 4 0 16,3-2 0-16,2-3-2 15,5-3 0-15,10-6-2 16,2-8 0-16,6-4 0 15,7-8 0-15,0 0 0 0,0-15 0 16,1-2 0-16,-6-8 0 16,1-5 0-16,-9-2 0 15,-7-5 0-15,-5 0 0 0,-5-1 0 16,-7 7 0-16,-1 6 0 16,-4 4 0-16,-1 12 0 15,-1 9 0-15,1 5 0 16,6 12 0-16,1 5 0 15,9 6 0-15,2 4 0 16,2 0 0-16,11 0 0 0,9 1 0 16,8-9-9-16,4-15-74 15,7 8-3-15</inkml:trace>
  <inkml:trace contextRef="#ctx0" brushRef="#br1" timeOffset="56412.219">8910 11226 465 0,'0'0'2'0,"0"0"2"0,0 13 1 16,-4-1 0-16,4 1 1 16,-2 7 0-16,2 4-1 15,0 1-6-15,0-25-71 16,8 32-11-16</inkml:trace>
  <inkml:trace contextRef="#ctx0" brushRef="#br1" timeOffset="60266.9522">11169 11056 393 0,'0'0'7'16,"0"0"2"-16,0 0 3 16,0 0 1-16,5 0 1 15,-5 0-1-15,0 0 1 0,9-5 1 16,-9 5-7-16,20-2-3 15,-4 2-3-15,1-6-1 16,8 6-3-16,0-5-7 16,7 5-20-16,3 0-54 0,-8 0-3 15</inkml:trace>
  <inkml:trace contextRef="#ctx0" brushRef="#br1" timeOffset="60415.8245">11291 11125 348 0,'0'0'6'0,"0"0"5"15,0 0 1-15,0 0 3 16,0 10 0-16,0-10 1 16,20 7 1-16,-1-4-1 0,9 2-13 15,4 8-51-15,13-13-29 16,9 0-5-16</inkml:trace>
  <inkml:trace contextRef="#ctx0" brushRef="#br1" timeOffset="61470.8026">12302 10756 387 0,'0'0'5'0,"0"0"4"16,0 0 0-16,0 0 1 15,0 0-1-15,0 0 1 16,0 0 0-16,-7 15 0 0,-8 4-4 16,0 9-4-16,-5 2-1 15,-2 4 0-15,0 3 2 0,-4-1-1 16,4-2 1-16,0-2-1 15,2-10 1-15,0 0-1 16,3-4 1-16,1-5-1 16,7-4-2-16,-1-2 0 0,10-7 0 15,0 0 0-15,0 0 0 16,10 6 0-16,10-6 0 16,10-6 1-16,5 1-2 15,4 1-2-15,1-3-9 0,10-9-42 16,-3 12-30-16,-7-1 0 15</inkml:trace>
  <inkml:trace contextRef="#ctx0" brushRef="#br1" timeOffset="61820.8668">12536 11038 438 0,'0'0'6'0,"0"0"0"15,-7-10 2-15,7 10 1 0,-5-7 0 16,5 7-1-16,0-15 1 16,0 15 0-16,17-10-5 15,1 8-2-15,1 0-2 16,6 2 0-16,0 7 1 0,0 2 1 16,-6 9-2-16,-3-1 0 15,-7 8 0-15,-6 0 0 16,-6 4 0-16,-6-4 0 0,-9 3 0 15,1-3 0 1,-3-3 0-16,3-5 0 0,-1-2 0 16,4-8 0-16,3 1 0 15,11-8 0-15,0 0 0 16,16 0 0-16,9-5 0 16,1-4-4-16,12 3-15 0,4-4-64 15,2-6-4-15</inkml:trace>
  <inkml:trace contextRef="#ctx0" brushRef="#br1" timeOffset="62172.3443">13386 10803 442 0,'0'0'3'0,"0"0"2"0,-7-5 0 15,-4 3 1-15,2-1 0 16,-6 3 0-16,-2 0 0 15,-6 3 0-15,4 6-3 16,1 4-2-16,0 2 0 0,6 3-1 16,7 6 0-16,3-5 0 15,4 6 1-15,10-2-1 16,8-1 2-16,3 0 0 16,2-2 1-16,2 2-1 0,-2-7 0 15,-3 1 0-15,-4-4 0 16,-6 2 0-16,-10-3-1 15,-2 0-1-15,-12 0 2 0,-10-2-2 16,-6-1 0-16,-4-1 0 16,-5 1 0-16,-1-3-5 15,-1-3-1-15,6 1-10 16,-1 2-48-16,13-5-21 0,14-10-3 16</inkml:trace>
  <inkml:trace contextRef="#ctx0" brushRef="#br1" timeOffset="62343.0816">13577 10907 418 0,'0'0'1'0,"0"0"3"15,0 0 2-15,0 7 1 16,-2 3 0-16,0 3 0 16,-1 2 1-16,1 5 1 15,-1 0-2-15,3 3-7 0,-2-3-19 16,-3 1-60-16,10-4-2 15</inkml:trace>
  <inkml:trace contextRef="#ctx0" brushRef="#br1" timeOffset="62702.8795">13774 10922 440 0,'0'0'3'0,"0"0"0"0,0 0 1 16,-10 7-1-16,5 1 1 15,0 2 0-15,-2 4 0 16,2 4 1-16,3 2-2 16,-1-4-1-16,3 2 0 15,5-2 1-15,0-4-1 0,0 0 1 16,-5-12 1-16,12 5-2 16,-12-5 1-16,13-2-1 15,-6-9 1-15,5-3-3 0,1-2 1 16,7-4-1-16,-3 4-1 15,1-2-1-15,-1 4 0 16,-2 2-1-16,-1 9 0 16,0 3 2-16,-5 0 0 0,1 9-1 15,-2 5 3-15,-3 3-1 16,2-3-2-16,0 8-4 16,4-9-9-16,3-1-30 15,4 0-36-15,4-4-3 0</inkml:trace>
  <inkml:trace contextRef="#ctx0" brushRef="#br1" timeOffset="63093.8365">14278 10818 389 0,'0'0'8'0,"0"0"3"16,0-15 2-16,0 15 0 0,0-7 1 16,0 7-1-16,-7-3 1 15,0 6 0-15,-6 11-8 16,-2 9-2-16,-2 1-3 0,2 9-1 15,0 1 2-15,5 2 0 16,3-2 0-16,5-2 0 16,2-7 1-16,12-5-3 0,3-8 0 15,7-5 0-15,5-7 0 16,5-2 0-16,1-10 0 16,0-3 0-16,-1-8 0 15,-2-4 0-15,-6-8 0 0,-4-2 0 16,-8-3 0-16,-8-2-2 15,-4 4 0-15,-9-1 1 16,-5 10 0-16,-4 5 1 16,-5 8-1-16,4 14 0 15,-6 4 1-15,5 17 0 16,3 7-1-16,4 6 1 16,6 5 1-16,7 3-1 0,10-3 0 15,5-2-1-15,8 3-5 16,6-14-16-16,-7 0-60 0,16-9-3 15</inkml:trace>
  <inkml:trace contextRef="#ctx0" brushRef="#br1" timeOffset="63813.5134">14676 10975 434 0,'0'0'5'16,"0"0"2"-16,0 0 3 0,0 0-1 15,0 0 1-15,0-11 1 16,0 11-1-16,6-12 1 0,-6 12-7 15,19-10-4-15,-4 5 0 16,2-1 0-16,1 6 0 16,2 0 0-16,-3 4 0 15,-1 3 0-15,-7 6 0 0,-9 7 0 16,0-3 0-16,-12 6 0 16,-6 0 0-16,-2 0 0 15,-4 1 0-15,1-2 0 16,-2-2 0-16,5-8 0 15,3 4 0-15,4-8 0 0,13-8 0 16,-2 9 0-16,2-9 0 16,18 3 0-16,4-3 0 15,8 0 0-15,7-3 0 16,5-1 0-16,1-1 0 16,4 5 0-16,-8-3-50 0,-7-2-42 15</inkml:trace>
  <inkml:trace contextRef="#ctx0" brushRef="#br1" timeOffset="66348.6664">2881 9411 272 0,'0'0'3'0,"0"-17"6"15,-3 5 2-15,-1-5 1 16,-9 3-1-16,-4-1 1 15,-11 5-1-15,-9 3 1 16,-13 7 0-16,-14 17-4 16,-11 8-4-16,-2 5 0 0,-8 7 1 15,1 3-1-15,1-1-1 16,7 1 1-16,11 0-4 16,10-1 1-16,8-4-1 0,10 7 1 15,11 2 1-15,5 7-1 16,5 5 1-16,9 9-1 15,0 6 1-15,2 6 0 0,5 7 0 16,-6 5 1-16,2 6 0 16,1 2 0-16,-4 4 0 15,0 1 1-15,-4-1-1 16,4 0 2-16,-3 6 0 16,8-2-2-16,-6-3 0 0,0 1 1 15,1-2-1-15,-2-2 0 16,-2 1 0-16,-3-7-2 15,-4-1 0-15,3-10-1 16,0-5 0-16,0-8 0 16,0-9-1-16,5-7 1 0,1-4 0 15,1-7 0-15,0-5 0 16,4-8 0-16,-4-2 0 16,6-4 0-16,2-3 0 0,-2-5-1 15,2-3 0-15,0-12 0 16,2 12-1-16,-2-12 1 15,0 0-1-15,0 0 1 16,0 0 1-16,10 8 0 0,-1-8 2 16,4 0 0-16,6 0 1 15,11-3-2-15,11-2 0 16,5-4 0-16,17-2 1 16,16-3-1-16,6-4 0 15,17 0-2-15,15-1 1 0,2 2 1 16,13-5 1-16,14 2-2 15,4-3 0-15,-1 1-1 0,15 2 1 16,-3 3 0-16,4-5 0 16,11 2 0-16,-3-3-1 15,7 4 1-15,1-1 1 16,11-2-2-16,-3-1 1 0,4 3 0 16,7-2 0-16,-4 1 0 15,3 0 0-15,-1 1 0 16,2 3 0-16,-4 2 1 15,0 1-1-15,0 1 0 0,-1 3 0 16,-2 2 1-16,-4-2-1 16,3 6-1-16,-5-1 1 15,-1 0 0-15,-2 2-1 16,-5-2 1-16,-5-1-1 16,2 5 1-16,-7-2-1 15,-3 1 1-15,-1-1 0 0,-6 1 0 16,0 0 1-16,3-1-1 15,-6 3 0-15,1-3 0 0,2-1 0 16,0 1 0-16,0 0 0 16,0 1 0-16,-5 0 0 15,3-3-1-15,-6 3 1 16,1-1 0-16,-3-2 0 16,-2 2 0-16,0 2 0 0,-6-5 0 15,6 4 0-15,0-4 0 16,2 0 1-16,0-6-1 15,0 3 1-15,1 1 0 0,-1-1 0 16,0 1-1-16,-1 1 1 16,-1 2 0-16,-2 0-1 15,-3 0 0-15,-1 2 0 16,1 2 1-16,-3-2-1 16,0-2 0-16,1 2 0 15,-4 2 0-15,1-2 0 0,-3 0 0 16,-2 1 0-16,-5 2 0 15,-3-3 0-15,-2 3 0 0,-5 0 0 16,-2 0 1-16,-9 0-1 16,-2 3 0-16,-4-1 0 15,-1 4 1-15,-4-5-1 16,-11 4 0-16,-1-2 0 16,-7 1 0-16,-7-1 0 0,-5 0 0 15,-11-1 0-15,-5 0 0 16,-13 1 0-16,-5-3 0 15,-8 3 0-15,-7-3 1 0,-5 0-1 16,-10 0 1-16,12 0 0 16,-12 0 0-16,0 0 1 15,0 0 0-15,0 0 0 16,0 0-1-16,0 0 1 16,0 0 0-16,0 0-2 15,0 0 0-15,0 0-4 0,-7-3-7 16,7 3-21-16,-23-10-48 15,16 7-1-15</inkml:trace>
  <inkml:trace contextRef="#ctx0" brushRef="#br1" timeOffset="66902.3356">15229 10931 274 0,'0'0'4'0,"0"0"1"15,0 0 4-15,0 0 3 0,12 0 3 16,8-2 2-16,10 2 1 16,14-5 2-16,13 3-1 15,18-3-4-15,12-2-2 16,15-1-4-16,9 0-1 16,4 1-2-16,4 2-2 15,-9 5-1-15,-11-2 0 0,-9 2-1 16,-14 0 0-16,-16 2-1 15,-15 3-1-15,-15-5 0 16,-10 5-1-16,-10-5-2 0,-10 0-3 16,0 0-5-16,0 0-14 15,-15 10-44-15,7-2-11 16</inkml:trace>
  <inkml:trace contextRef="#ctx0" brushRef="#br1" timeOffset="67309.4255">17237 10818 400 0,'0'0'5'0,"0"0"2"0,0-13 1 15,0 13 1-15,0-15 1 0,0 5 0 16,2-2 0-16,1-3 0 15,4 1-4-15,6 2-3 16,2 2-1-16,7 2-2 16,1 2 0-16,1 4-1 0,-2 2 0 15,4 0-1-15,-6 10 1 16,-8 2 0-16,-5 6 0 16,-7 5 1-16,-10 1-1 15,-5-2 1-15,-9 5 1 0,-1 1-1 16,-3-6 1-16,1-2-1 15,2-1 0-15,2-6-1 16,9-3 1-16,4-2 1 16,10-8-1-16,0 0 0 15,12 4 0-15,6-4-5 0,6-6-4 16,6-2-9-16,-3-8-19 16,6-1-44-16,7-7-3 15</inkml:trace>
  <inkml:trace contextRef="#ctx0" brushRef="#br1" timeOffset="67636.7171">17476 10495 310 0,'0'0'5'0,"-23"-2"3"16,3 2 2-16,-7 5 1 0,-13 7 3 15,-7 6 2-15,-10 9 1 16,-7 8 1-16,4 10-4 16,0 6-4-16,10 10-2 15,13-1-1-15,10 5 0 16,19 0-2-16,11-8 0 0,18-2-1 15,15-8 1-15,13-8-1 16,6-9 1-16,12-13 0 16,6-7-2-16,3-10 0 15,2-12-1-15,-7-11 0 16,1-12 0-16,-10-9-2 16,-7-11-1-16,-12-7 1 0,-19-9-1 15,-13-6-1-15,-14 0 1 16,-19 5-1-16,-15 5-1 15,-13 13 1-15,-13 14-1 0,-8 18-5 16,-9 12-9-16,3 10-33 16,-3 22-33-16,0 4-3 15</inkml:trace>
  <inkml:trace contextRef="#ctx0" brushRef="#br1" timeOffset="69669.1562">2741 9406 150 0,'0'0'2'16,"11"-3"3"-16,1 3 4 15,10 0 4-15,8 0 1 0,19 0 3 16,4 6 2-16,22-4 1 16,17 3 0-16,19 0-3 15,11-3-3-15,20 3-3 16,14 0-1-16,14 0-4 0,14-3-1 16,4 3-1-16,-1 0-1 15,7 1-1-15,7-2 2 16,8 1-1-16,2-2 1 0,5-3 0 15,1 0 0-15,17 0 1 16,7-3-2-16,7-5 0 16,5 1 0-16,4 0-1 15,9 0 0-15,-1-1-1 16,6-2-1-16,-7 3 0 0,3-3 0 16,-12 0-2-16,-4 1 0 15,1-2 0-15,-6-1 0 16,0-6 0-16,-5-1-1 15,5 2 3-15,-2-7-1 0,-1 4 2 16,6-1-1-16,-8-4 3 16,0 0-1-16,-2 3 0 0,0-1 0 15,-3 2 0-15,-6-2-1 16,0 7 1-16,-9-2 1 16,2 0-3-16,-1 3 0 15,-4 3 0-15,-1-3 0 16,-1 2 0-16,0 1 0 0,2 0 0 15,2 2 0-15,-1-3 0 16,2 3 1-16,-3 1-1 16,-1-1 0-16,-9 0 1 15,-1 0-1-15,-3 1 0 16,0-2 1-16,-10 4-1 16,-6-4 0-16,-6 4 0 0,-8-6 1 15,0 6-1-15,-8-2 0 16,-3 1 0-16,-9-2 1 15,-3 1-1-15,-1 1 0 0,-12 1 2 16,-1-1-1-16,-12 4 1 16,-4-1 0-16,-14-1 1 0,-7 3 0 15,-14 1 0-15,-4 1 0 16,-10 1 0-16,-4-4-1 16,-8 2 0-16,-6 2-1 15,-7 0 0-15,1 0 0 16,-9 0 0-16,-4 0 0 0,-7 0-1 15,-6 0 0-15,-7 2 0 16,-2 2 0-16,-4-1 0 16,-9-3 0-16,15 18 0 15,-11-6 0-15,5 6 0 0,0 2 1 16,-1 7-1 0,2 0 1-16,-3 10-1 0,-2-3 3 15,0 11-1-15,-5 2 0 16,0 6 1-16,-5 4 0 15,-4 2 1-15,0 6-2 0,-3-1 0 16,0 6 0-16,-1-4-1 16,-4 3 1-16,2 4-1 0,-2-5 1 15,-1 4-1-15,-2 1 0 16,3-1 0-16,-1-1 0 16,2-1-1-16,0-1 0 15,-1 0 1-15,7-2 0 0,0-5-1 16,3 2 1-16,-4-6 0 15,7 0-1-15,-4 0 1 16,3-7 0-16,1 2-1 16,1-6 0-16,-3 1 1 15,2-7-1-15,1 2 1 0,-2-6-1 16,-2-3 1-16,0-1 0 16,-1-4 1-16,-4 1-1 15,-1-1 1-15,3-3 0 16,-4-2 0-16,-2 1 0 15,4-4 0-15,-3 2 0 0,3-2-2 16,-4-2 1-16,2-1 0 16,-4-1-1-16,1-3 1 0,-5 4-1 15,-1-6 0-15,-4 6 1 16,-1-1-1-16,-4 0 0 16,2 3 1-16,-2 0-1 15,-3 0 0-15,1 3 1 0,-4-4-1 16,6 1 0-16,-6-4 1 15,-1 2-1-15,-1-2 0 16,-5-4 0-16,-4-2 0 16,-6 0 0-16,-5-1 0 15,-7 1 0-15,-8-3 0 16,-8 1 0-16,-7-1 1 0,-8 1-1 16,-8-2 0-16,-4 0 0 15,-12 0 0-15,-7-1 0 16,-2 2 0-16,-9 1 0 15,-2 1-1-15,-9 3 0 0,-4-2 1 16,-1 2-1-16,2 1 0 16,5-1 1-16,4 1-3 0,4-5-7 15,17-4-41-15,14 7-29 16,14-9-3-16</inkml:trace>
  <inkml:trace contextRef="#ctx0" brushRef="#br1" timeOffset="343233.867">4025 17706 332 0,'0'0'6'0,"0"0"3"0,0 0 2 15,0 0 3-15,0 0 2 16,0 0-1-16,2-7 0 0,-2 7 1 16,0 0-6-16,-2 4-3 15,-4 5-2-15,3 2-2 16,3-11-2-16,0 0-2 15,-9 24 1-15,2 0 0 0,4-1-1 16,1-4 1-16,2 7 1 16,0-4 0-16,0 3 2 15,2-1 2-15,5-6-1 16,1 4 1-16,-8-22 1 16,22 20-1-1,3 0 0-15,17-19 1 0,-19-2 1 16,2-12-2-16,-6-4-5 15,1-6 0-15,-5-1 0 0,0-3 0 16,-5-1 0-16,-10 1 0 16,0 2 0-16,-12 8 0 15,-6 4 0-15,-4 8 0 0,22 5 0 16,-27 0 0-16,-3 0 0 16,-2 10 0-16,-1 0 0 15,0 8 0-15,1 0 0 16,8 8-5-16,1 1-10 15,10 3-59-15,1 0-14 0</inkml:trace>
  <inkml:trace contextRef="#ctx0" brushRef="#br1" timeOffset="344200.5141">7157 17643 243 0,'0'0'10'16,"0"0"5"-16,0 0 5 0,0 0 2 15,-5-10 3-15,5 10 0 16,0 0 2-16,-13-5-1 16,13 5-8-16,-15 3-5 15,2 4-4-15,4 5-2 16,-3 3-3-16,12-15-1 16,0 0-2-16,-18 29 0 0,-2 0 0 15,10-5-1-15,1 0 1 16,4 3-2-16,-4 2 1 15,9-5 2-15,0 3-1 16,3-3 1-16,3-1 1 16,-6-23-1-16,19 20 1 15,24 5 2-15,-24-28 0 0,4-7-1 16,-1-7 1-16,-5 0-1 16,1-11 1-16,-6 3-5 15,-1-4 0-15,-7 4 0 16,-4 3 0-16,-4-1 0 15,-7 6 0-15,-3 5 0 0,-7 5 0 16,-1 1 0-16,-2 6 0 16,24 0 0-16,-23 0 0 15,0 3 0-15,1 12-8 16,0-3-2-16,7 10-7 16,3-2-13-16,7 6-31 0,-1-2-26 15,6-24-4-15</inkml:trace>
  <inkml:trace contextRef="#ctx0" brushRef="#br1" timeOffset="344990.1183">7212 17720 275 0,'0'0'9'0,"9"-11"3"16,3 5 3-16,1 0 4 0,2-1 2 16,0-1 4-16,-3-2 0 15,0 5-1-15,-1-2-8 16,-11 7-3-16,0 0-4 0,0 0-2 15,-3 7-4-15,3-7-5 16,0 0 1-16,-29 23 0 16,-1-4 0-16,0 1 0 15,0 0-1-15,-5 7 1 16,-3-5 0-16,8 1 2 16,-2 0-1-16,-12 16 3 15,34-27 0-15,10-12 0 16,0 0 0-16,19 0 0 0,9-12-1 15,2-3 1-15,7-2 1 16,1-3-2-16,-1 0 0 16,-2 4 1-16,-3 4-1 0,-9 0 1 15,-23 12-2-15,0 0-1 16,0 0 0-16,0 0-2 16,0 0 1-16,-8 5-1 15,-2 2 0-15,-48 26 0 16,26-13 1-16,0 0-2 0,0-1-4 15,9-1-11-15,-14 2-51 16,37-20-15-16</inkml:trace>
  <inkml:trace contextRef="#ctx0" brushRef="#br1" timeOffset="345500.7335">4071 18034 374 0,'0'0'5'0,"0"0"2"15,0 0 0-15,0 0 0 16,0 0 1-16,0 0 1 0,5-35 2 16,3 20 0-16,2 1-4 15,0-1-1-15,3-3-2 16,-6 4 1-16,5-4-1 0,1 3-1 16,-4 0-1-16,-1 3-1 15,-8 12-2-15,0 0 1 16,0 0-2-16,0 0 1 15,0 0-3-15,0 0-10 0,0 0-59 16,-3 3-10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52:36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 15121 165 0,'0'0'1'0,"17"-5"2"0,5-3 0 16,11 0 5-16,8-6 6 15,10-3 3-15,15-3 2 16,14-2-2-16,10-8 1 0,14 5 0 16,11-2-1-16,4 0-7 15,17-1-3-15,9 4-1 16,4-1-3-16,7-2-1 16,7 2 1-16,-2 0-2 15,5 3 0-15,1-3 1 0,5 5-1 16,-1 0 0-16,8 2-1 15,0 2 1-15,-2-2 0 16,2 9 0-16,-4-6 0 0,7 1 2 16,-5 8-1-16,-6-2 1 15,1 1 1-15,-3 4-1 16,-8 3 0-16,-1 0 0 16,-1 0 0-16,-5 0 0 15,0 0 0-15,0 0-1 0,-2-2 1 16,-1-4 1-16,1 2 0 15,-1-1 0-15,-1-2 0 16,-1 2 0-16,-7-3 0 16,5 3-1-16,-13 3 0 15,-1-1-1-15,-3 1 1 0,-3 2-2 16,-5 0 1-16,-11 0-1 16,1 0 0-16,-7 2-1 15,-3 1 1-15,-3-1-1 0,-2 3 0 16,-5-2 0-16,-3 2 0 15,-2 0 1-15,-2-1-2 16,0-1 2-16,-11 5-1 16,3-1-1-16,-7 2 1 0,-1 2 0 15,-9 1 0-15,-1 3 0 16,-6 0 1-16,-3 2-1 16,-1 1 0-16,-6 1 1 0,6 1-1 15,-1 0 0 1,-2 2 0-16,7-2 0 0,-5 3 0 15,3-4-1-15,-1 4 1 16,3-1-1-16,-9 0 1 16,-1 0 0-16,-1 4 0 15,-3-2 0-15,-3 3 0 0,-4 3 0 16,0 0 0-16,-2-3 0 16,0 2 0-16,0 1 0 15,0 1 0-15,-1-5 0 0,-1 2-1 16,-2 2 1-16,2-3 0 15,-1 5 0-15,-2-3 0 16,-2 4 0-16,2-3 0 0,-6 3 0 16,1 3 0-16,-3 0 0 15,1 0 0-15,-6 1 0 16,1 0-1-16,-6 0 1 16,-4 3 0-16,-1 0-1 15,-2-1 2-15,-2-2-1 16,-8 3 0-16,-3 2 1 0,1 0 0 15,-6 1 0-15,-1 1 0 16,-6-2 0-16,-2 3 0 16,-8-1 0-16,-5 1 0 15,-10 1-1-15,0-3 0 0,-7-1 0 16,-5 0 0-16,-5-2-1 16,0-3 1-16,-5 1 0 15,0-5 0-15,-5 2-1 0,0 3 2 16,-2-4-1-16,-1 1 1 15,-3 4 0-15,2-4 0 16,-6 2 0-16,0 1 0 16,0-6 1-16,-1 2-2 15,-3-2 1-15,1-1-1 0,-4-5 0 16,-1 2 0-16,-1-1 1 16,-7-4-1-16,6-1 0 15,-7-2 0-15,2-1 0 16,0 1 0-16,-5-2 0 15,5-1 0-15,-2-5 1 0,2-2-1 16,0-1 0-16,0-1 0 16,0 1 0-16,-2-3 0 15,1 0 0-15,2-2 0 0,-3 1 0 16,-4 1 0-16,0-1 0 16,-2 2 0-16,0-2 0 15,1 2 0-15,-5-2 0 16,-3 2 1-16,60-4-2 0,-15-1 1 15,7 3-1-15,-7-3 0 16,-3 3 0-16,-9-2 0 16,4 1-1-16,-10-1 1 15,2 2 1-15,-10-2-2 16,1-1 3-16,-4 2-1 16,-71-3 1-16,-29-1 0 0,9 0 1 15,3-1-1-15,20-8 0 16,15 4 0-16,15-7 0 15,17 5 0-15,12-3-1 16,2 2 1-16,3-4-2 16,1 4 0-16,4-1 1 0,0-1-1 15,-1-1 2-15,1 2 0 16,5-2-1-16,-1 2 0 16,-1 1-1-16,5-1 1 0,0-1-1 15,-2 0 3-15,2 2-2 16,0-1-1-16,-3-1 1 15,11-1 0-15,-4 2-1 16,4-3 1-16,-3-1 2 0,5 1-2 16,5-3 0-16,12-4 1 15,6 1-1-15,-6-8 1 16,10 2 0-16,-5 0-1 16,8-3-1-16,0-4-1 0,5 2 1 15,-3-3-1-15,3 2 1 16,-1-5 1-16,9-1-2 15,7-5 3-15,-1 2-1 16,4 2 1-16,-1-3 0 16,0-2 0-16,5-1 1 0,2 1-2 15,-14 1 2-15,14-4-2 16,-1 0 1-16,2 0-1 16,4-1 2-16,4-2-4 0,-4-1 1 15,3 5 1-15,13-1-1 16,-6-2 1-16,8 0-1 15,5 0 1-15,7-3 0 0,6 1 1 16,6-4 1-16,14-1 0 16,2-3-2-16,12-3 0 15,8-1 0-15,17-1 1 16,10-5 1-16,25 5-2 0,17-5-3 16,32 3-24-16,29-1-48 15,31-4-4-15</inkml:trace>
  <inkml:trace contextRef="#ctx0" brushRef="#br0" timeOffset="3961.8398">8240 17687 127 0,'0'0'1'0,"0"0"0"0,8-10 1 15,-8 10 3-15,17-12 1 16,-4 5 2-16,4-3 3 16,5-2 0-16,1-4 1 15,9 1 0-15,-2-4 1 16,12-1-2-16,3-2-1 0,7-3-1 16,28-15 2-16,49-15-3 15,1 1 1-15,6 3-2 16,4 1 1-16,-4 5-1 15,-1 7-1-15,-14 4-1 0,-17 5-2 16,11-1-1-16,4 5 0 16,-7 0 0-16,0 1-1 15,0-4 0-15,10 1 0 16,-5 0 0-16,4 2 0 0,-5 0 1 16,1-2 0-16,5 0 1 15,2 0 0-15,4 1 0 16,-10 2 0-16,12-1 0 0,2 0 1 15,-1 1-2-15,7-4 0 16,-5 6-1-16,0-3 0 16,3 4 0-16,6-5 0 15,-3 2 0-15,-2 1-1 16,10 1 2-16,2 0-1 0,5-2 1 16,0 3 0-16,5-1 0 15,0-3-1-15,5 0 1 16,0 0-1-16,3 3 1 15,-3 0-1-15,5 2 0 16,2 0 1-16,-6 5-2 0,-2 0 3 16,1 0-2-16,8 3 0 15,-7 0 0-15,-4 0 0 16,0 0-1-16,4-2 1 0,-6 5 0 16,-3-2-1-16,5-3 1 15,-4 4 0-15,3 0-1 16,-6 1 1-16,2-2-1 15,-4 2 0-15,-3-1 0 0,0 2 0 16,-2 2 1-16,-8 2-1 16,3-1 0-16,0 0 0 15,-6 5 1-15,1 0-1 0,0 0 2 16,2 5-2-16,-7 0 2 16,1-1-1-16,2 4 0 15,-3 4 0-15,-3-2 0 16,1 4 0-16,-4-2-1 15,-4 0 0-15,0 4 0 16,-3 0 0-16,-8-1 0 0,-1 0 0 16,-5 3 0-16,-8-1 0 15,-3 2-1-15,-2 1 1 16,-7 1-1-16,-6-2 1 0,-2 1-1 16,-2-1 1-16,-3 3-1 15,-2-1 1-15,-3 1-1 16,-5-5 1-16,0 3 0 15,-3-1-2-15,4 4 2 0,-6-3 0 16,-5 2-1-16,3-2 1 16,-8 4-2-16,1 4 1 15,-11 0 0-15,0-2 1 16,-3 4-1-16,-4 0 0 0,-2-3 1 16,-8 6-1-1,5-7 2-15,-8 2-1 0,1 1-1 16,-6 1 1-16,3 0 0 15,-5 2 0-15,-1 0 1 16,-1 1-1-16,0 4 1 16,-4-5-1-16,-1 3 1 0,-3 0 0 15,0-16-2-15,0 1 0 16,-3 4 1-16,-1 2-1 16,-4-2-1-16,0 3 1 0,-4 3 0 15,0 3 0-15,-3-4 1 16,-2 3 0-16,-1 4 0 15,-5 0 0-15,-4 2 0 0,0 1 1 16,-6 3-3-16,1 3-1 16,-5-3 3-16,-2 2-3 15,-7-1 1-15,2 0 0 16,-4-2 0-16,-3 3 0 16,-2-5 2-16,-2 7 0 15,-2-9 0-15,-2 5-1 16,-1-3 1-16,-2 2 0 15,-3-7-1-15,3 6 1 16,-5-7-1-16,0 5 0 16,-1-5 0-16,-1-1 0 0,0 3 1 15,-2-6-1-15,0 3 0 16,1-2 0-16,-5 0-1 16,1-1 0-16,-3 0 1 15,0-3-2-15,-5 1 1 0,3 0-1 16,-6 1 0-16,5-3-1 15,0-1 0-15,1-2-1 16,-1 3 1-16,-1 0 0 16,4-3-3-16,2 1 1 15,0-1-4-15,1-1 0 16,1 0 1-16,-1-1-3 0,7 0 0 16,-3-3 1-16,6-2 1 15,-1 0 2-15,1 0 2 16,-6-2 2-16,0-4 1 15,1 1 1-15,-1-3 2 16,-2 1 2-16,-2-6-1 16,-2 1 1-16,-5-3-1 15,1 0 1-15,-5 0 2 16,4 0-2-16,-6-5 1 0,-3 0 1 16,-2-1-3-16,-2 2 3 15,2-4 0-15,3 4-2 16,-6-3 1-16,0 1-1 15,-2-1 2-15,0-3-2 16,-4 5 1-16,-4-5-1 16,1 3-1-16,-1 2 2 0,1-6 0 15,-3 4-1-15,0-3 0 16,0 3 0-16,5-3 2 16,-10-2-2-16,3 2 0 15,-3 0 1-15,2 1-1 16,-1-4-1-16,-3 0 1 15,-1 2 0-15,4 2-1 16,1-3 0-16,0 2 0 16,4-2 0-16,-6 3-1 15,3 1 1-15,-1 0-1 0,3 0 1 16,-2 4-1-16,2-2 0 16,0 4 0-16,2-3 0 15,-6 2 1-15,6 1-1 16,1 2 0-16,2 0 0 0,-2 0 0 15,0 0 0 1,-1 2 0-16,-2 4 0 0,2-2-1 16,6 2 0-16,-2-2 0 15,-2-1 0-15,-1 2 0 16,4 0 0-16,-4 0 0 16,7 1-2-16,-5-2 2 15,5 6 1-15,-2-5-1 16,2 2 0-16,-2-2 0 15,1 3 0-15,1-4 0 16,3 1-1-16,-3 2 2 0,0-2-2 16,0 1 1-16,5 0-3 15,0 2 3-15,0 1-1 16,2-2 0-16,4-2 1 16,-3-1-1-16,-1 4 0 15,3-3 0-15,2 0 1 0,3 2 0 16,3-4 0-16,-3 1 1 15,2 2-1-15,3-5 1 16,2 2 1-16,-4-3-1 16,6 3 1-16,-1-3 0 15,1-3 0-15,4 0 1 16,2 2 0-16,0-5 0 0,-3 2 1 16,1-4 0-16,2 1 2 15,0-1-1-15,0-1 0 16,5-3 3-1,2-1-2-15,3-3 0 0,-3-1 2 16,3 0-2-16,4-5 1 16,1 2 1-16,3-5 0 15,1-2-2-15,4-5 0 16,1 2-1-16,43 30-1 0,-37-40-1 16,-30-36 0-16,40 29-2 15,4 2 0-15,4-7 0 16,6 0 2-16,3-3 1 15,8-7 0-15,2 3 0 16,9-4-1-16,7 2 1 16,3-1 0-16,11 3-5 0,7-6-10 15,8 8-47-15,15-5-14 16</inkml:trace>
  <inkml:trace contextRef="#ctx0" brushRef="#br0" timeOffset="5962.8996">20335 12393 211 0,'0'0'5'16,"0"0"3"-16,0 0 0 0,0 0 0 16,0 0-2-16,0 0 0 15,0 0 0-15,0 0 1 16,0 0-5-16,-5 8-2 16,-4 2-1-16,2 5 1 0,-7 2 1 15,-4 3 1-15,-5 4-1 16,-6-2 1-16,-6 9 1 15,-7-7 2-15,-6 8 0 16,-3-2 0-16,-6 5 2 16,-6-3-1-16,-1 13 1 15,-2-1-1-15,-5 6 1 0,-1 2-2 16,-6 3 0-16,0 6-1 16,-7 1-1-16,-2 6 0 0,-3-2-1 15,-2 1 0-15,-2 8 0 16,-5 1 0-16,3 1 0 15,2 3 1-15,4-1 0 0,1 0 0 16,3 0 3-16,1 0-3 16,5 3 1-16,6-1-1 15,4-1 0-15,3 4 2 16,2 1-3-16,3-4 1 16,10-2-1-16,0 3 0 0,9-3 0 15,1-2-1-15,8-3 0 16,-2 1 0-16,10-3-1 15,-2 0 1-15,3-3-1 16,3-2 0-16,-1-3 2 16,6-4-1-16,-1-6 1 15,4-4-1-15,1-9 0 0,1-3 0 16,2-8-1-16,4-3 0 16,2-10 0-16,1-2-1 0,3-3 0 15,0-4 1-15,0-8-1 16,0 12 1-16,0-12-1 15,0 0 1-15,7 11-2 16,-7-11 0-16,0 0-2 0,0 0-3 16,0 0-7-16,0 0-7 15,0 0-19-15,0 0-32 16,0 0-6-16</inkml:trace>
  <inkml:trace contextRef="#ctx0" brushRef="#br0" timeOffset="6312.4605">17302 15406 275 0,'0'0'-1'0,"0"0"-1"0,0 0 1 16,4-6 2-16,-4 6 1 15,13 16 2-15,-5-2-1 16,1 4-1-16,-4 7 4 16,3 4 0-16,-1 2-1 0,-2-2-1 15,0 0-1-15,0-1 1 16,-3-3-1-16,-2-6 1 16,0-2 1-16,0-4-2 15,0-6 1-15,0-7 3 16,0 0 2-16,18 5 0 15,2-10 1-15,10-15 1 0,19-6 1 16,24-14-9-16,26-20-55 16,25 1-18-16</inkml:trace>
  <inkml:trace contextRef="#ctx0" brushRef="#br0" timeOffset="7874.7405">25336 15461 238 0,'0'0'5'0,"0"0"3"0,0 0 0 0,0 0 2 15,0 0 0 1,0 0 0-16,-5 9 2 0,2 5 1 16,-4 12-4-16,-7 9-2 15,-7 8-1-15,-6 13 0 16,-5 5-1-16,-13 7 1 0,-5 6-2 15,-9-2-2-15,-8 2 1 16,-8 3 0-16,-13-6 0 16,-8 4-1-16,-16-5 0 15,-7 2-1-15,-13-1-1 0,-7-2 2 16,-10-5-1-16,4-7 1 16,-1 0 0-16,14-7 2 15,8-8-1-15,12-2 0 16,13-8 2-16,11-3-1 0,13 0-2 15,11-3 1-15,12 4-2 16,5-2 0-16,2-2 0 16,7 2-2-16,8-2-2 15,3 3-2-15,3-8-3 16,1-1-4-16,11-3-6 0,2-4-7 16,5-6-24-16,7 3-25 15,-2-10-4-15</inkml:trace>
  <inkml:trace contextRef="#ctx0" brushRef="#br0" timeOffset="8194.5457">23042 16791 242 0,'0'0'5'0,"0"0"2"15,0 0 2-15,0 0-2 16,4-3 1-16,-4 3 0 0,-4 15 2 16,-6 2 1-16,-13 8-4 15,-2 10 1-15,-9 2-1 16,-4 4 3-16,-7 7 0 16,3-6 0-16,5-8-1 0,5-4-2 15,9-2-1-15,10-14 2 16,13-2-2-16,21-9-1 15,21-3-2-15,21-3 0 0,16-4-3 16,12 0-5-16,14-3-13 16,7 3-55-16,0-1-3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55:19.24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9439 17491 46 0,'0'0'6'0,"0"0"4"15,0 0 2-15,0 0 2 0,7-10 0 16,-7 10 2-16,9-12-1 16,0 2 1-16,-2 0-7 15,2-2-1-15,9-10-1 16,10-19 0-16,4 3 1 16,-2-5-1-16,9-1 0 15,-4-1 1-15,8 3-2 0,-6 5 1 16,0 3-2-16,-2-2-2 15,10 0-1-15,2 1 0 16,3-5-1-16,2 0 1 0,0 1-1 16,7-3 0-16,1-1 0 15,2-1-1-15,0 5 0 16,-7-6 0-16,12 3 1 0,-1 2 0 16,-2-2-1-16,5 3 1 15,3 1 0-15,1-1 0 16,-2-1 2-16,7-3-1 15,-1 0-1-15,7-2 1 16,3-2-2-16,1-6 1 0,6 2-1 16,-2-2 1-16,9 2-1 15,7-2 1-15,-4-1 0 16,-2 2 0-16,7 0 2 16,-4 2-1-16,4-2 0 0,8-1 1 15,-5 0-1-15,-1-4 0 16,4 2 0-16,-1 0 1 15,6-1 0-15,4 0-1 16,-7 5 0-16,0-3 0 0,2 3 0 16,1 2 1-16,-4 0-2 15,3 2 1-15,-7 3 0 16,-2-3-1-16,-1-1 0 16,3 1 0-16,0 0 1 0,-3 1-1 15,6-3 1-15,-3 1-1 16,7-2 1-16,3 1 0 15,0-4 0-15,0 9-1 0,7-6 0 16,-3 3 0-16,-2-1 1 16,3 0 0-16,-3 1 0 15,-9-1 0-15,4 1-1 16,5 0 0-16,-7 3 0 0,-4-4 0 16,0 4-1-1,-1-1 0-15,0-2-1 0,3 1 1 16,-9 1-1-16,2-2 1 15,-4-1-1-15,-7 0 1 16,3-1 0-16,1 3 1 0,-9 2 0 16,-2-4 0-16,-3 4 1 15,-6-1 0-15,-1 4-1 16,-5-3 1-16,-1 0 0 0,-7 8 0 16,0-5 0-16,-5 5 0 15,-7-5-1-15,3 2 0 16,-11 5 0-16,2-4 0 15,-3 1 1-15,-5 3-2 0,0-4 1 16,-4 4 0 0,0 2 0-16,-2-1 0 0,-1 1 0 15,-4 5-1-15,5-3 1 16,-3 2 0-16,-4 4 0 16,1-1 0-16,-1 1 0 15,2 1-1-15,-5 1 1 0,2 2-1 16,-2-2 1-16,0 2-1 15,-1-5 1-15,1 8-1 16,0 0 1-16,-7-6-1 0,4 5 1 16,0-2-1-16,-1 4 2 15,-4-2-2-15,0 4 0 16,-2-1 1-16,3 0-1 16,-4 0 2-16,4 3-1 0,-3 1 0 15,0-3 0-15,3 4 1 16,-4 0-1-16,1 0 0 15,0 0 0-15,0 2 0 16,-3-2 1-16,0 2-1 0,-1 2 0 16,1-2 2-16,-5 3-2 15,4 0 0-15,-2-3 1 16,-1 7-1-16,-8 1 0 0,17-8 0 16,-17 8 0-1,15-2-1-15,-15 2 1 0,15-5-1 16,-15 5 0-16,10-5 0 15,-10 5 1-15,9-5-1 16,-9 5 0-16,11-5 0 0,-11 5 0 16,10-5 0-16,-10 5 1 15,13-4-1-15,-13 4 0 16,0 0 0-16,12-3 0 0,-12 3 0 16,0 0 0-16,12-3 0 15,-12 3 0-15,10-5 0 16,-10 5 0-16,5 0 0 15,-5 0 0-15,12-3 0 16,-12 3 1-16,13-4-2 0,-13 4 2 16,12-6-1-16,-12 6 1 15,12-4-1-15,-12 4 1 16,8-5 0-16,-8 5-1 16,0 0 1-16,10-5 0 0,-10 5 0 15,0 0-1-15,0 0-3 16,0 0-6-16,0 0-10 15,0 0-21-15,0 5-32 16,0-5-5-16</inkml:trace>
  <inkml:trace contextRef="#ctx0" brushRef="#br0" timeOffset="380.2597">19385 11950 156 0,'0'0'3'0,"0"0"3"15,0 0 3-15,0 0 4 0,7-3 1 16,-7 3 4-16,17 0-2 15,-6 0 3-15,1 0-3 16,1 0-1-16,1 0-3 16,4 0-3-16,-6 0-2 0,4 0-2 15,-7 0 0-15,3 3-2 16,1 2 0-16,-13-5 0 16,12 12 2-16,-9-3 2 0,-3 9-1 15,-3 0 1-15,-2 2 1 16,-8 4-1-16,-1 0-4 15,2 10-15-15,1 3-46 0,-1-8-13 16</inkml:trace>
  <inkml:trace contextRef="#ctx0" brushRef="#br0" timeOffset="2769.4353">12509 17486 192 0,'0'0'6'0,"0"0"5"15,0 0 1-15,0 0 1 0,0 0 3 16,0 0-1-16,0 0 2 16,0-9 0-16,0 9-5 15,0-13-2-15,0 6-1 16,2-3-1-16,3-10 0 16,3-13 0-16,-1 1-1 0,3-4 0 15,5-3-1-15,0-2-1 16,5 2-1-16,-3 1-1 15,3 6-2-15,3-2-1 0,-4 1 1 16,6-1-1-16,2 0 0 16,-2-4 0-16,3 1 0 15,-1 0 0-15,3-1-1 16,0 1 1-16,-3 1 0 16,6-2 1-16,-3-4-2 15,2 4 0-15,0-1 0 0,5 3 1 16,0-5 0-16,0 2-1 15,6-4 2-15,-1 1-2 16,6 3 2-16,-4-6 1 0,6 3-1 16,-3 1 0-16,0-2 0 15,1 1 1-15,1 0-2 16,4 0 0-16,-1 2 1 16,-3 0-1-16,6-4 1 0,0 3 0 15,2-2-1-15,1 0 1 16,4 1 0-16,2 0 0 15,-2-3 1-15,5 3-1 16,5-2 0-16,-2 2 0 0,4-2 0 16,-1 1-1-16,4-2 0 15,-2 3 1-15,1 0-1 16,4 0 0-16,-1-1 0 16,1 4 0-16,5-3 1 15,-4 2-1-15,6-2 1 0,0 3 0 16,-4 2-1-16,4-3 1 15,0 2-1-15,0 2 0 16,5-1 1-16,0-3 0 16,2 3-1-16,3-3 1 0,7 0-1 15,1 1 1-15,-1 1-1 16,6-1 0-16,-6 1 0 16,3 4 0-16,2 2-1 0,-9 0 1 15,-1-1-1-15,0 6 1 16,-4 1-1-16,-1-3 1 15,1 7 0-15,-3-2-1 16,-5-1 1-16,2 1 0 0,-2-2 0 16,0 1 0-16,0-2 1 15,-2 3 0-15,-6-4 0 16,3 3-1-16,1-2 1 16,-2 3 0-16,6-4 0 15,-2 1-2-15,0 0 1 16,4-1 0-16,3-1-1 0,0-1 1 15,0 3-1-15,0-5 1 16,0 4-1-16,-2-3 0 16,-1 0 0-16,-2 2 0 0,0-3 1 15,-3 0-1-15,1-4 0 16,-3 2 0-16,3-4 0 16,-1 1 1-16,-4-2-1 0,0 2 1 15,-4-3 0-15,-3 6 0 16,-4-4 1-16,-4 6-1 15,-8 1 1-15,-2 0-1 16,-4 4 1-16,-1-3-1 0,-2 1 1 16,1-2-1-16,-1 5 1 15,-2-4-1-15,5-3 1 16,-4 6-1-16,0-8 0 16,1 3 0-16,-4 2 0 15,-1 3 0-15,-1 0-1 16,-5 3 1-16,-3-2 0 0,-4 9 1 15,0-2-1-15,-5 1 0 16,0 0 1-16,0-2-1 16,0 3 1-16,-1 1-1 0,1-2 0 15,0-2 1-15,3 3-1 16,-1-1 0-16,-2 1 1 0,3 0-1 16,-2 5 0-16,-3-6 0 15,2 4 1-15,-3-2-1 16,1 2 0-16,-1 1 0 15,-2 1 0-15,0 0 1 0,-1-1-1 16,2-2 0-16,1 3 0 16,-3-3 1-16,7-3-1 15,-4 4 1-15,1-4-1 16,1 2 1-16,-2-4-1 16,4-1 1-16,-1 4-1 15,-4 0 1-15,2 0-1 0,-3 2 0 16,0 2 0-16,-5 0 0 15,3 6 0-15,-4-3 0 16,-4 3 0-16,3-3 0 16,-1 3 0-16,1-3 0 0,-1 2 0 15,0 4 0-15,-2-4 0 16,0 3 0-16,0 0 0 0,-10 5 1 16,13-7-1-16,-13 7 0 15,0 0 0-15,0 0 0 16,9-6-1-16,-9 6 1 15,0 0 0-15,0 0 0 16,7-4 0-16,-7 4 0 0,0 0 0 16,13-3-1-16,-13 3 1 15,0 0-1-15,0 0 1 16,0 0-1-16,8-3 1 16,-8 3-1-16,0 0 0 15,0 0 1-15,0 0 0 0,0 0-2 16,0 0 0-16,0 0-4 15,0 0-6-15,0 0-10 16,0 0-16-16,0 0-31 16,0 6-9-16</inkml:trace>
  <inkml:trace contextRef="#ctx0" brushRef="#br0" timeOffset="3144.7861">22022 12064 260 0,'0'0'7'0,"0"0"0"16,0 0 3-16,0 0-1 15,0 0 3-15,0 0 0 16,0 0 1-16,0 0 1 0,13-5-5 15,-4 2-1-15,7-2 0 16,3 1-1-16,4-2 1 16,-1 2-2-16,3-4-1 0,-5 4 0 15,2-2-1-15,-6 1-1 16,-2 3 0-16,-4 0-2 16,-10 2 1-16,0 0 0 0,2 12 0 15,-2 0 0-15,-9 8 0 16,1 0 0-16,-1 4-1 15,1-1 0-15,0 7-9 16,1-3-39-16,7-4-27 16,3-3-3-16</inkml:trace>
  <inkml:trace contextRef="#ctx0" brushRef="#br0" timeOffset="6413.3426">23517 13800 144 0,'0'0'7'0,"0"0"5"16,0 0 4-16,0 0 2 15,0 0 4-15,0 0-2 16,-11 5 3-16,11-5 1 16,0 0-4-16,0 0 0 0,0 0-3 15,13 0-2-15,2-12 1 16,12-5-2-16,10-9-1 15,11-1-1-15,11-7-3 16,8-3-3-16,5-6-1 0,6 5 0 16,-3-3-2-16,1 7 1 15,-4 2-2-15,-4 1 1 16,-9 4-1-16,-5 5 0 0,-6 3 0 16,-8 4-1-16,-6 3-1 15,-9 2 1-15,-5 4-1 16,-10 1 0-16,-10 5 0 0,11-3 0 15,-11 3 0-15,0 0-2 16,0 0-2-16,0 0-7 16,-6 6-15-16,-4-6-52 15,1 5-3-15</inkml:trace>
  <inkml:trace contextRef="#ctx0" brushRef="#br0" timeOffset="6978.5371">23496 13759 403 0,'0'0'1'0,"0"0"-1"16,0 0 0-16,0 0 0 16,0 0-1-16,0 0 0 15,0 0 1-15,0 0 0 0,0 0 1 16,12 0-1-16,6 0 1 15,5-5 1-15,4 1 1 16,8 0 0-16,2 1-1 16,5-2 0-16,-2 3 0 0,0 2 0 15,-3 0-1-15,-2 0-1 16,-6 0-1-16,-4 5-1 16,-2-3-3-16,-8 9-6 15,-2-6-10-15,-1 0-21 0,1 2-32 16,-4-2-6-1</inkml:trace>
  <inkml:trace contextRef="#ctx0" brushRef="#br0" timeOffset="7656.9588">24864 13055 343 0,'0'0'6'0,"0"0"2"16,0 0 0-16,0 0 1 16,0 0-2-16,0 0 2 15,0 0-1-15,-5 15 0 0,2 2-6 16,1 5-2-16,0 6 0 16,-1 1 0-16,-3 6 1 15,6 0-1-15,0-3 1 16,0-5-1-16,4-5 1 0,-4-1-1 15,2-7 1-15,1-4 2 16,-3-10 0-16,0 10 1 16,0-10-1-16,0 0 1 15,-11-13 1-15,4 1-1 0,-3-10 0 16,0-6-1-16,-2-6-2 16,0-6 1-16,3-2 0 15,5 0 0-15,1 0 0 16,3 3 1-16,0 4-1 15,5 8 1-15,6 2-1 0,1 9 0 16,3 2-1-16,2 7-1 16,8 4 0-16,0 3-1 15,0 0 0-15,1 8 0 0,-3 2 0 16,0 4 0-16,-11 6 0 16,1-3 1-16,-13 6 0 15,0 0 0-15,-13-2 1 16,-7-1-1-16,0-1 0 0,-10-1-2 15,3-3-1-15,-1-3-5 16,9 1-12-16,-3-1-31 16,6-5-29-16,16-7-5 15</inkml:trace>
  <inkml:trace contextRef="#ctx0" brushRef="#br0" timeOffset="8047.0285">25110 13114 387 0,'0'0'3'0,"0"0"0"0,0 0 0 16,0 0 1-16,-3 10 1 15,3-10-1-15,-9 20 1 0,6-7 0 16,1 1-1-16,2 1-1 16,0 0 0-16,5-3 1 15,4 0-1-15,7-3 2 16,1-6-1-16,3 0 1 0,-1-3 0 15,1-4 0-15,0-7 0 16,-5 2-1-16,0-3 0 16,-5 1-1-16,-3 1 1 15,-7 10-3-15,8-14 0 16,-8 14-2-16,0 0 0 16,0 0 0-16,-2 10-1 0,-4 4 0 15,4 1 0 1,-1 5 1-16,-2 6 1 0,1-2 0 15,-1-2 0-15,-3 3 1 16,-4-3-1-16,-3 3 0 0,-7-6-1 16,-3 4-7-16,-8-8-20 15,-4 3-54-15,3-1 0 16</inkml:trace>
  <inkml:trace contextRef="#ctx0" brushRef="#br0" timeOffset="8793.3845">23487 13774 214 0,'0'0'7'0,"0"0"3"16,0 0 4-16,0 0 4 0,0 0 1 16,0 0 3-16,0-8 2 15,0 8 0-15,9-16-3 16,-4 7-3-16,2-2-4 15,6-3-1-15,0-3-2 16,4-6-1-16,8 2-2 0,-1-8-1 16,1 0-1-16,5 0 0 15,0-6-1-15,0 7 0 16,-5-3-1-16,2 8-1 0,-6-2 0 16,-4 10 0-1,0 1-1-15,-7 4 0 0,-10 10 0 16,12-12-1-16,-12 12-1 15,0 0 0-15,0 0-2 16,0 0-3-16,0 0-2 0,0 0-2 16,3 4-9-16,-3-4-32 15,0 20-34-15,0-5-4 16</inkml:trace>
  <inkml:trace contextRef="#ctx0" brushRef="#br0" timeOffset="9845.3065">23524 15014 241 0,'0'0'6'0,"0"0"4"16,0 0 2-16,0 0 0 0,0 0-1 16,0 0 1-16,7-5 1 15,-7 5 2-15,13 18-6 16,-1 2-1-16,8 7-1 15,2 7 5-15,14 11 0 0,3 4 2 16,10 11-2-16,4 4-1 16,4 3 1-16,5 1-2 15,0 5 0-15,3 0-4 16,-3 0-1-16,-3 0-1 0,-4-2 0 16,3-1 0-16,-8-3-1 15,-6-3-1-15,-5-9-1 16,-3-2 0-16,-6-7-1 15,-6-7 1-15,-6-6-1 16,-4-6 0-16,-3-10 0 16,-4-2 1-16,-4-5 0 0,-3-10 1 15,0 0 0-15,2 9-1 16,-2-9-1-16,-7-2-2 16,7 2-5-16,-16-10-9 0,9 1-31 15,7-4-36-15,-10 1-4 16</inkml:trace>
  <inkml:trace contextRef="#ctx0" brushRef="#br0" timeOffset="10641.2676">24700 16483 325 0,'0'0'2'16,"0"0"2"-16,0 0 4 16,0 8 0-16,0 2 2 15,2 2 2-15,-2 11-1 0,3 3 4 16,-1 7-2-16,1 4-2 16,-1 5-3-16,0 0-1 15,3 3-1-15,-2-3-1 0,2-3 0 16,-5-3-2-16,0-7-1 15,0-5-1-15,0-4 1 16,0-5 0-16,0-15 1 16,-10 7-1-16,10-7 0 15,-15-9 0-15,11-9-1 0,-7-11 0 16,1-5 0-16,6-16-1 16,-1-3-1-16,2-8 0 15,0 1 0-15,3-1 0 16,3 3 1-16,2 9 0 15,2 3 1-15,1 13-2 0,5 6 1 16,1 7 0-16,4 2 0 16,-1 8 0-16,-2 2 0 15,4 8-1-15,2 5 0 0,-4 8 0 16,-5 1 1-16,0 7 0 16,-3 3 0-16,-7-1 0 15,-4 7 0-15,-11-6 0 0,-4 1 0 16,-3 0-2-16,-5 2-4 15,-1-7-5-15,10-1-27 16,3-6-43-16,1-6-2 16</inkml:trace>
  <inkml:trace contextRef="#ctx0" brushRef="#br0" timeOffset="11111.8841">24963 16578 398 0,'0'0'3'16,"0"0"2"-16,0 0 2 15,0 0 0-15,-10 12 1 16,10-12 2-16,0 0-3 0,-7 9 2 16,7-9-3-16,2 13-4 15,6-6 1-15,5 6-2 16,-1-1 0-16,0 0 0 0,5 6-1 15,-4-2 1-15,-3 0-1 16,-5-1 2-16,-5-3-2 16,-2 5 0-16,-9-2 1 15,1-1 0-15,-4-2 0 0,-2-5 0 16,4-2-1-16,2-2 1 16,3-3 0-16,7 0-1 15,-5-12 0-15,5-2 0 16,9-5-1-16,7-1 1 15,5-5 0-15,2 0-1 16,2 6 0-16,-2-4 0 0,-1 8 0 16,-2 3 1-16,-7 9-2 15,-1 3 3-15,-7 5-2 16,-1 8 2-16,-1 4 0 0,-1 1 1 16,4 1 0-16,-1 1-1 15,4-2-3-15,4-6-10 16,9-5-68-16,1-2-3 15</inkml:trace>
  <inkml:trace contextRef="#ctx0" brushRef="#br0" timeOffset="12524.376">26708 14965 277 0,'0'0'7'0,"0"0"2"15,0 0 4-15,0 0-1 16,0 0 1-16,0 0 0 16,-2 11 2-16,2 10 3 15,0 4-6-15,0 14-4 0,0 8 1 16,-2 20 2-16,2 13 1 15,-5 14-2-15,-1 5-1 16,1 5-1-16,-2 0-2 16,0 1 1-16,-1-7-3 0,0-6-2 15,1-8-1-15,2-13-1 16,1-3 0-16,-2-9 1 16,3-6-1-16,-1-12-1 15,4-3 0-15,-3-9-1 16,3-9-1-16,-2-3-1 0,2-4-3 15,0-13-2-15,-3 7-8 16,3-7-15-16,0 0-24 16,-2-6-25-16,2-3-6 15</inkml:trace>
  <inkml:trace contextRef="#ctx0" brushRef="#br0" timeOffset="13176.3519">26390 16699 379 0,'0'0'0'0,"0"0"0"0,0 0 0 16,0 0 1-16,0 12 0 15,0 0 3-15,0 6-1 16,-3 4 1-16,3 6 1 0,-2 4-1 15,0 2 1-15,2-1-1 16,-3-1 0-16,1 0-2 16,2-2 0-16,-5-8 0 15,3-5 0-15,-3-2 0 0,5-3 0 16,0-12 0-16,0 0 0 16,-11 0 0-16,9-12 1 15,-3-7 0-15,2-9-3 16,3-9 1-16,0-7 0 15,0-4-1-15,0-3 2 16,5 1-1-16,2 3-1 16,2 3 1-16,0 3 0 0,1 10 0 15,3 6 0-15,1 4 0 16,-2 9-3-16,6 5 3 0,-2 2-2 16,-4 5 1-16,0 8 0 15,1 4 0-15,-4 6-2 16,-6 3 3-16,-1 2 1 0,-2 7-1 15,-7 0 2-15,-8-1-2 16,-2 1-1-16,-4-3-1 16,-4 0-2-16,1-7-7 15,4 0-21-15,11-3-48 0,-5-8-4 16</inkml:trace>
  <inkml:trace contextRef="#ctx0" brushRef="#br0" timeOffset="13660.5247">26591 16811 405 0,'0'0'4'16,"0"0"2"-16,0 0 0 0,0 0 2 15,0 0-1-15,-9 0 0 16,9 0 0-16,0 0 1 15,0 0-4-15,9 2-1 0,1 3-2 16,3-3-1-16,-1 5 1 16,1 3 0-16,-3 2 0 15,-5 4-1-15,-5 2 1 16,-5-2 0-16,-8 2 0 16,-4-1 0-16,-1 0 1 15,-1-2-1-15,-1-3 0 0,2-2 0 16,3-4 0-16,6-6 0 15,9 0 0-15,-6-7-1 16,9-4 0-16,7-4 0 16,2 0-1-16,6-2 0 0,1 0 0 15,4 3 0-15,-5-1 0 16,1 4 0-16,-6 4 0 16,1 7 0-16,-3 0 1 0,-11 0 0 15,9 15 1-15,-4 0 0 16,-2 0 0-16,-1-1 0 15,4 3 1-15,-1-2-2 16,-1 1-3-16,8-4-8 16,-12-12-20-16,11 10-51 0,8-10-1 15</inkml:trace>
  <inkml:trace contextRef="#ctx0" brushRef="#br0" timeOffset="14508.6275">28004 14975 212 0,'0'0'8'0,"0"0"5"0,0 0 5 16,5-3 1-16,-5 3 1 15,0 0 1-15,9 0 1 0,-9 0 2 16,3 25-5-16,-3 5-4 16,0 12-3-16,-7 15-3 15,-3 12 0-15,-5 15 1 16,-3 13-2-16,1 7-2 15,-6 3-1-15,6-1 0 0,-5-2 0 16,4 0-2-16,1-5 2 16,2-5-2-16,0-4-1 15,0-8 1-15,0-7-1 0,-2-4-1 16,2-7-1-16,0-10 0 16,0-9 1-16,2-10-2 15,4-8 1-15,1-8-3 16,4-3-3-16,4-16-3 15,0 0-5-15,0 0-12 0,-9-26-48 16,9 7-10-16</inkml:trace>
  <inkml:trace contextRef="#ctx0" brushRef="#br0" timeOffset="15117.0932">27947 15044 224 0,'0'0'10'16,"0"0"6"-16,0 0 3 0,0-12 4 15,0 12 1-15,0 0 1 16,0-12 0-16,0 12 2 0,0 0-12 16,0 0-5-16,-9 0-4 15,0 9-3-15,-1 3-2 16,0 4-2-16,-2-2 0 15,-4 3 0-15,7-1 1 16,-3-4 0-16,4 1-1 0,8-13 1 16,-8 12-1-16,8-12 2 15,0 0-1-15,0 0 1 16,0 0 1-16,8-3-1 16,0-3 2-16,4-10-1 0,3 4 1 15,2-9-1-15,3 1 0 16,0 1 0-16,-1 2 0 15,-1-2 1-15,-6 2-1 16,1 10 1-16,-3-2-2 0,-10 9 0 16,10-8 0-16,-10 8-1 15,0 0 0-15,13 9-1 16,-11 2 0-16,5 4 1 0,0 8-1 16,4-1 2-16,1 7-1 15,3 3-1-15,0 4-6 16,3 0-14-16,-1 4-57 15,-2-1-1-15</inkml:trace>
  <inkml:trace contextRef="#ctx0" brushRef="#br0" timeOffset="15861.8041">27635 16890 366 0,'0'0'3'0,"0"0"-1"15,0 0 1-15,0 0 2 16,0 0 2-16,0 9 0 16,0 2 1-16,3 1 0 15,-3 3-1-15,3 4-1 0,-1 1-1 16,-2 6-1-16,3-5-1 16,-3 4-1-16,0-3 0 15,0-1-1-15,0-4 0 0,0-2 0 16,-3-6-1-16,3-9 1 15,-2 10-1-15,2-10 0 16,-8-5 0-16,5-7 0 16,1-7-1-16,0-10 1 0,2-5 0 15,0-7-1-15,4-10 1 16,4 2-1-16,2 1 0 16,2 2 1-16,1 6 1 15,2 3-1-15,2 10 0 16,0 10 0-16,-1 6 0 15,-2 5 1-15,4 6-1 0,-1 0 0 16,-2 6 0-16,-3 5 0 16,-4 6 1-16,0 2 0 15,-8 2 0-15,0 3 0 16,-8-1 0-16,-2 1 0 0,-7-2 0 16,-3-5-2-16,-3 1-1 15,2-3-4-15,0-3-7 0,1-1-31 16,-3-9-34-16,14-2-5 15</inkml:trace>
  <inkml:trace contextRef="#ctx0" brushRef="#br0" timeOffset="16277.6588">27974 16849 372 0,'0'0'2'0,"0"0"2"16,-8 13 4-16,8-13-1 15,-12 18 1-15,5-8 0 16,-2 2 0-16,2 1 1 0,5-4-1 16,2-9-3-16,0 13-1 15,0-13-1-15,15 7 0 16,-3-7-1-16,6-3 1 0,-1-4 0 16,1-3-1-16,-1 1 0 15,-2 1 1-15,-5-1 1 16,-1 1-2-16,-9 8 1 15,0 0-1-15,0 0 1 0,0 0 0 16,3 9-1-16,-3 7-1 16,-3-2 0-16,1 8 1 15,-5-1 0-15,4 3 0 16,-2 3 1-16,1-2-1 0,-7 0 1 16,4 0 0-16,-5-3 0 15,4-2 0-15,-7-3 0 16,-3-2-3-16,-3-1 0 15,0-1 0-15,-1-2 0 16,-6-5 0-16,19 2-23 16,14-3-61-16,-22 0-4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57:10.4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25304 13907 158 0,'0'0'1'0,"0"0"-1"0,-18-5 2 16,6 0-1-16,-6 3 1 16,-4-1 3-16,-6 3 4 0,-9 0 2 15,0 0 3-15,-10 8 2 16,-2 4 0-16,-2 1 2 16,-3 6-2-16,-1 4-1 0,-2 4-3 15,0 0-3-15,2 5-1 16,8 6 0-16,-3-2-2 15,8 6-1-15,5 1 0 16,7 3-1-16,2 0 0 0,6 3 0 16,7-2-1-16,6-3-1 15,0 7 0-15,9-7 1 16,0 0 0-16,11-2 1 0,6 0 2 16,8-1-1-16,7-7 1 15,5-2 0-15,11-2 0 16,2-1-2-16,7-9 1 15,2 5-2-15,11-7 0 16,0-4-1-16,-1 4 0 16,1-6-1-16,-1-2 0 0,1-1 0 15,0-1 0-15,-1 0 0 16,-2-4 0-16,0 1 0 16,6-2 0-16,-4 0 0 0,5-2-1 15,-1 5 1-15,1-3-1 16,1-1 1-16,-1 0-1 15,2 3 1-15,-2-2-1 16,0 2 1-16,6-2-1 0,-3-1 1 16,2-2-1-16,4 0 1 15,-1 0-1-15,2-5 1 16,0-3-1-16,1 1 0 16,0-1 1-16,-4 4-1 0,4-7 0 15,-5 4 0-15,-4 0 1 16,-1-1-1-16,-5 3 0 15,-3 0 0-15,-5 1 0 16,-5 1 0-16,-4-1 0 16,-3 1 0-16,-4-2 0 15,0 0 1-15,-5 0-1 0,2-5 1 16,-1 2-1-16,-2-2 1 16,3-2-1-16,1 2 1 15,1-5-1-15,4 3 2 0,1 0-2 16,-1-3 0-16,4 2 0 15,2 1 0-15,0-3 1 16,-6 0-1-16,3 3 1 16,-2-3-1-16,-3 0 1 0,-4 3 0 15,-1-6-1-15,-5 3 1 16,-3 1 0-16,-4-6 1 16,-2-2 0-16,1-1 0 15,-3-4 0-15,-6 0 0 0,2 0 1 16,-7-3-1-16,3-1 2 15,-2 2-1-15,-5 0 0 16,-1-2 0-16,-3-1-1 16,-2 3 1-16,-5-2-2 0,2 0 2 15,-2-1-1-15,0 2-1 16,-2-2 0-16,-1 5 0 16,-1-3 0-16,-1 4 0 0,-3-1 0 15,-2 6-1-15,-2 1-1 16,-6-3 0-16,1 3 1 15,-10 0-1-15,-1 3 0 16,-4-2 0-16,-5 2 1 16,-6-4-1-16,-1 4 0 0,-1-1 1 15,-4 1-1-15,1-2 1 16,-5 1-1-16,2 0 1 16,-4 1-1-16,-7 0 0 0,-5 2 1 15,-3 1-1-15,-2 3 0 16,-6 2 1-16,-5-1-1 15,-2-1 1-15,-2 6 0 16,-5 1 0-16,-3-4-1 16,1 4 1-16,-6-2 0 15,-2 4 0-15,-7-3 0 0,0 5 0 16,-3 0 0-16,-5 0 0 16,5 5 0-16,-9 3 0 15,1-1 1-15,1 2-1 0,4 5 0 16,-2-2 1-16,3 3-1 15,3 0 1-15,1 2-1 16,8-1 1-16,8 4-1 16,7-4 0-16,4 4-1 0,14-3-3 15,9 2-6-15,10-1-23 16,4 7-48-16,21-6-1 16</inkml:trace>
  <inkml:trace contextRef="#ctx0" brushRef="#br0" timeOffset="1329.2289">24130 3347 403 0,'0'0'7'0,"0"-13"2"15,-2 0 4-15,0 1 0 0,-1 2 3 16,1-2 0-16,-2 0 0 15,2 0-1-15,2 12-12 16,0 0-3-16,-7 24 0 16,4 3 0-16,3 11 0 15,0 6 0-15,0 8 0 0,5 7 0 16,2 1 0-16,2-1 0 16,0-11 0-16,1-1 0 15,-2-8 0-15,-1-4 0 16,-4-10 0-16,-3-6 0 15,0-7 0-15,0-12 0 0,-12 4 0 16,-1-13 0-16,3-13 0 16,-3-10 0-16,3-13 0 15,1-9 0-15,-2-8 0 0,6-5 0 16,5-5 0-16,0 3 0 16,9 2 0-16,3 8 0 15,4 10 0-15,7 6 0 16,5 13 0-16,9 11 0 0,3 7 0 15,0 12 0-15,-1 10 0 16,-1 9 0-16,-6 13 0 16,-8 8 0-16,-3 2 0 15,-17 5 0-15,-4 0 0 16,-9 0 0-16,-11-4 0 0,-8-7 0 16,-4-6 0-16,-3-4 0 15,-4-5 0-15,4-6 0 16,0 0 0-16,8-8 0 0,4 1 0 15,8 0 0-15,15-8 0 16,0 12 0-16,8-5 0 16,14 4 0-16,8-2 0 15,2 6 0-15,3 0 0 0,5 2 0 16,-3 1 0-16,0-6 0 16,-5 6 0-16,-4-1 0 15,-1-3 0-15,-7-2 0 16,1 4 0-16,-12-4 0 15,1 1-4-15,-5-4-14 0,-5-9-31 16,13 20-37-16,-13-20-2 16</inkml:trace>
  <inkml:trace contextRef="#ctx0" brushRef="#br0" timeOffset="1703.1117">24754 3567 448 0,'0'0'5'0,"0"0"2"16,0 0 1-16,0 0 0 0,0 0 1 15,8-10-1-15,4 2 2 16,6 4-2-16,4-4-8 15,7 3 0-15,1-5-4 0,8 1-48 16,2 9-32-16,-10 0-3 16</inkml:trace>
  <inkml:trace contextRef="#ctx0" brushRef="#br0" timeOffset="1851.4056">24744 3713 407 0,'0'0'4'0,"0"0"4"15,0 0 0-15,3 8 3 0,10-8-1 16,6 0 1-16,11 0-1 16,8-3-3-16,6-7-18 0,-4 1-66 15,19-3-5-15</inkml:trace>
  <inkml:trace contextRef="#ctx0" brushRef="#br0" timeOffset="3173.6002">25236 3721 453 0,'0'0'4'0,"0"0"1"15,0 0 0-15,0 0 1 16,0 0 0-16,0 9 0 0,0 6 1 15,6 5 1-15,1 10-4 16,8 5-2-16,3 2 0 16,4 5 1-16,2 2-3 15,6-1 0-15,-2-4 0 0,-1-4 0 16,0-5 0-16,-2-8 0 16,-4-5 0-16,-5-5 0 15,2-9 0-15,-6-3 0 0,-2-15 0 16,-2-7 0-1,-3-12 0-15,-3-17 0 0,-2-10 0 16,0-11 0-16,-4-15 0 16,-1-4 0-16,-1-4 0 15,4-1 0-15,-3 1 0 16,2 12 0-16,1 3 0 0,0 15 0 16,-3 9 0-16,2 9 0 15,-1 5 0-15,-2 6 0 16,-2 7 0-16,6 9 0 0,0 6 0 15,-1-1 0-15,1 5 0 16,2 10 0-16,-3-8 0 16,3 8 0-16,0 0 0 15,0 0 0-15,0 0 0 0,0 0 0 16,0 0 0-16,0 0 0 16,0 0 0-16,0 0 0 15,0 0 0-15,0 0 0 0,0 0 0 16,0 0 0-1,0 0 0-15,0 0 0 0,0 0 0 16,0 0 0-16,0 0 0 16,10 0 0-16,2 0 0 15,11 4 0-15,4-4 0 16,10 0 0-16,11 0 0 0,9 0 0 16,13 0 0-16,9 0 0 15,13-6 0-15,10-2 0 16,8 1 0-16,7-1 0 0,17 3 0 15,8-2 0-15,3-1 0 16,15-1 0-16,4 2 0 16,5 0 0-16,11 1 0 15,-5-4 0-15,-1 0 0 0,-2-1 0 16,-6 8 0-16,-12-3 0 16,-2-1 0-16,-10 2 0 15,-10-1 0-15,-8 4 0 16,-12-2 0-16,-7-2 0 15,-6 1 0-15,-9 1 0 0,-14-4 0 16,-11 3 0-16,-6 0 0 16,-13-2 0-16,-12 2 0 15,-6 0 0-15,-11 1 0 16,-4 1 0-16,-13 3 0 16,9-5 0-16,-9 5 0 0,0 0 0 15,0 0 0-15,0 0 0 16,-12-3 0-16,-15 3-78 0,9 3-12 15</inkml:trace>
  <inkml:trace contextRef="#ctx0" brushRef="#br0" timeOffset="3879.5652">26045 3371 446 0,'0'0'5'16,"0"0"2"-16,0 0 1 0,0 0 0 16,0 0-1-16,0 0 1 15,0 0 0-15,0 18 0 16,0 3-5-16,2 7-2 15,0 2-2-15,6 7 1 16,-3 3 0-16,3-1 0 16,1 1 0-16,-2-8 0 0,2-1 0 15,-2-8 1-15,-2-3-1 16,-3-5 2-16,-2-5-2 16,0-10 0-16,-2 8 0 15,-8-8 0-15,-3-10 0 0,-1-10 0 16,-2-7 0-16,-1-12 0 15,2-7 0-15,1-5 0 16,3-9 0-16,4-2 0 0,7 3 0 16,0 2 0-16,7 5 0 15,8 4 0-15,6 7 0 16,3 9 0-16,8 9 0 16,4 3 0-16,1 8 0 0,0 12 0 15,-3 0 0-15,1 17 0 16,-8 8 0-16,-4 7 0 15,-9 3 0-15,-5 7 0 16,-9 2 0-16,-9 1 0 0,-5-2 0 16,-11-5 0-16,-5-7 0 15,-2 1-10-15,-5-7-23 16,-8-6-52-16,12-2-3 16</inkml:trace>
  <inkml:trace contextRef="#ctx0" brushRef="#br0" timeOffset="4336.9369">26332 3602 443 0,'0'0'5'0,"0"0"1"15,0 0 1-15,0 0 0 16,0 0 0-16,11 2 1 15,-11-2-1-15,14 5 1 16,0 0-5-16,-2 2-2 16,3 3 0-16,2 0-1 15,-2 5 0-15,-3 0 1 0,-5 2-1 16,-2 1 0-16,-5-1-1 16,-2-2 1-16,-5 0 1 15,-3-5-1-15,-3 0 0 16,1-5 1-16,0 0 0 0,1-5 0 15,11 0-1-15,-12-16 1 16,12 2-1-16,3-6 1 16,9-3-1-16,1 1 0 0,4 1 0 15,5-3 0-15,-4 10 0 16,1-1 0-16,-3 7 0 16,1 6 0-16,-7 2-1 15,0 5 1-15,-3 4-1 0,1 4 1 16,-1 2-1-16,3 3-1 15,0-3-3-15,3 5-7 16,-4-9-15-16,-9 2-57 16,16-3 0-16</inkml:trace>
  <inkml:trace contextRef="#ctx0" brushRef="#br0" timeOffset="4672.0466">26701 3232 465 0,'0'0'4'0,"-2"-10"2"16,2 2 1-16,0 8 1 15,0-16 1-15,0 6-1 0,0 0-4 16,2 0-4-16,-2 10 0 16,22-5 0-16,-7 8 0 15,5 4 0-15,0 3 0 16,2 7 0-16,1 3 0 0,-9 5 0 15,2 0 0-15,-6 2 0 16,-8 0 0-16,-2 1 0 16,-2-4 0-16,-6-2 0 15,-2-2 0-15,2-5 0 16,4-2 0-16,-4-3 0 0,8-10 0 16,0 10 0-16,0-10 0 15,17 0 0-15,4 0 0 16,4-3 0-16,0 6-76 0,12-6-10 15</inkml:trace>
  <inkml:trace contextRef="#ctx0" brushRef="#br0" timeOffset="4867.3169">27347 3362 421 0,'0'0'5'16,"0"0"3"-16,-7 17 1 15,7-5 1-15,0 7 1 0,0 4-1 16,0 7 0-16,5 2 1 16,0 3-6-16,2 2-6 15,0-5-9-15,4-13-57 16,-9 12-17-16</inkml:trace>
  <inkml:trace contextRef="#ctx0" brushRef="#br0" timeOffset="5050.844">27171 3495 481 0,'0'0'3'0,"0"0"0"15,0 0 1-15,7-10 0 16,6 8 0-16,6-1 0 16,9-2 0-16,4 3-2 0,8-3-7 15,5 5-12-15,0 0-41 16,1 0-26-16,2 0-2 15</inkml:trace>
  <inkml:trace contextRef="#ctx0" brushRef="#br0" timeOffset="5468.8131">27782 3338 478 0,'0'0'4'0,"0"0"1"16,0 0 1-16,0 0-1 0,0 0 0 15,0 0 1-15,0 17-4 0,5-1-2 16,1 7 0-16,-2 4 0 15,4 5 0-15,-1 3 0 16,0 2 0-16,4-2 0 0,-4-3 0 16,0-3 0-16,1-1 0 15,-5-10 0-15,2-4 0 16,-5-4 0-16,0-10 0 16,0 0 0-16,0 0 0 15,-11-12 0-15,4-8 0 0,-1-8 0 16,-1-8 0-16,3-2 0 15,4-6 0-15,2-3 0 16,0-3 0-16,10 3 0 16,2 2 0-16,6 3 0 15,4 10 0-15,3 2 0 16,0 10 0-16,5 5 0 0,0 11 0 16,-1 4 0-16,-1 7 0 15,-6 12 0-15,0 4 0 16,-6 7 0-16,-7 7 0 0,-6-2 0 15,-3 2 0-15,-12-5 0 16,-4 5-7-16,-8-7-16 16,-3-6-60-16,-3 1-5 0</inkml:trace>
  <inkml:trace contextRef="#ctx0" brushRef="#br0" timeOffset="5903.6606">28218 3532 422 0,'0'0'4'15,"0"0"1"-15,-6 10 2 0,6-10-1 16,-3 21 2-16,3-12 0 16,0 1 2-16,11 3-1 15,-1-2-2-15,8-3-2 16,3-4 0-16,4-1-1 0,0-3-1 15,0-3 0-15,0-6-1 16,-5-1 1-16,0-2-3 16,-6 2 0-16,-3 0 0 15,-11 10 0-15,14-15 0 0,-14 15 0 16,0 0 0-16,3 11 0 16,-3 3 0-16,0 1 0 15,0 7 0-15,0 1 0 16,2 4 0-16,0 2 0 0,4 3 0 15,-6-2 0-15,3 3 0 16,-3-9 0-16,0 1 0 16,-11-3 0-16,-6-1 0 15,-5-9 0-15,-3-2 0 16,-5-6 0-16,-5-4 0 16,-4 0 0-16,-2-4-3 0,6-2-19 15,1 2-56-15,9-17-9 16</inkml:trace>
  <inkml:trace contextRef="#ctx0" brushRef="#br0" timeOffset="6263.6514">28650 3191 459 0,'0'0'6'15,"5"-18"1"-15,0 8 2 16,2-2 1-16,-1-3 0 15,1 0 0-15,2 0-10 0,1 0 0 16,6 11 0-16,-4-2 0 16,5 4 0-16,-2 2 0 15,3 5 0-15,-1 2 0 16,-2 3 0-16,-3 7 0 16,-1 3 0-16,-7 5 0 15,-4 3 0-15,-4-2 0 0,-7 2 0 16,-1-1 0-16,0-2 0 15,-4-3 0-15,4-7 0 16,4 0 0-16,8-15 0 0,0 13 0 16,11-11 0-16,8-2 0 15,11 0 0-15,8 0 0 16,6-5 0-16,4-2 0 0,7-19-40 16,-11 21-48-16</inkml:trace>
  <inkml:trace contextRef="#ctx0" brushRef="#br1" timeOffset="12085.6294">24272 4652 356 0,'0'0'6'0,"0"0"3"16,0 0 3-16,0 0-1 16,3-10 2-16,-3 10-2 0,0 0 1 15,0 0 0-15,-8 10-5 16,0 6-2-16,-1 12-3 16,-7 5 0-16,0 6-1 0,-7 6 1 15,0-1 0-15,-2 3 0 16,-1-2 1-16,-2-8-2 15,3-5 0-15,0-4 0 16,0-8 1-16,4-1 0 16,3-9 0-16,0-7 1 0,4-3-1 15,1-6 0 1,3-8 0-16,3-8 0 0,4-2-1 16,3-9 0-16,0-2 0 15,3 3 0-15,6-4 0 16,4 5-1-16,2 2 1 0,3 9-1 15,3 4 1-15,-1 7-1 16,8 9 0-16,-1 7 0 0,3 5 0 16,5 8 0-16,0 10 1 15,2 0-1-15,1 2 0 16,-6 0 1-16,5 0-1 16,-5-7 0-16,-2 2 1 15,-2-7-1-15,-3 0 1 0,-4-6-1 16,-1-3 1-16,-2-4-1 15,-6-2-2-15,-2 3-3 16,-10-8-5-16,18 2-21 16,0-2-53-16,-18 0-2 0</inkml:trace>
  <inkml:trace contextRef="#ctx0" brushRef="#br1" timeOffset="12304.1168">24814 4895 450 0,'0'0'3'0,"0"0"1"0,0 0 1 16,0 0 0-16,13-5 0 16,-13 5 1-16,16-8-2 15,5 6-1-15,-6-1-10 0,9 3-27 16,17 0-49-1,-14-2 0-15</inkml:trace>
  <inkml:trace contextRef="#ctx0" brushRef="#br1" timeOffset="12453.2685">24836 5029 343 0,'0'0'4'0,"0"0"3"15,0 0 4-15,0 0 2 16,16 5 1-16,-4-5 0 15,8 0-1-15,2-2-7 0,16-12-51 16,-1 10-27-16,9-2-6 16</inkml:trace>
  <inkml:trace contextRef="#ctx0" brushRef="#br1" timeOffset="13630.2268">25557 4674 375 0,'0'0'5'0,"8"-19"4"0,-4 6 1 16,5-6 3-16,-2 1 2 15,0 3 1-15,0-5-1 16,1 5 0-16,-8 15-3 16,0 0-5-16,-8 27-1 0,-4 11-2 15,-3 6-2-15,0 9 0 16,0 5 0-16,3 10 1 15,5 2-3-15,7-9 0 16,0-6 0-16,12-4 0 16,6-8 0-16,7-6 0 0,-1-10 0 15,6-5-7-15,2-6-6 16,1-4-15-16,-7-4-45 16,2-8-15-16</inkml:trace>
  <inkml:trace contextRef="#ctx0" brushRef="#br1" timeOffset="13794.1552">25518 4947 346 0,'0'0'8'16,"0"0"4"-16,-13-10 2 0,13 10 1 15,0 0-1-15,-10-12 0 16,10 12 1-16,5-11-1 16,15 11-7-16,5-1-6 0,15 1-7 15,4-3-15-15,9-3-42 16,9 6-18-16</inkml:trace>
  <inkml:trace contextRef="#ctx0" brushRef="#br1" timeOffset="14301.6542">26086 4900 318 0,'0'0'6'16,"0"0"2"-16,-19-4 2 0,4 4 3 16,-4 0 2-16,-6 6 1 15,-5 2-1-15,0 2 1 16,2 2-5-16,3 5-4 15,9 1-1-15,2-1-3 0,10-2-1 16,4 3-1-16,9-3 1 16,9-3-1-16,5-5 1 15,1-2 0-15,3-5 0 0,3 0 0 16,-2-5 0-16,-3-5 0 16,-3-2-1-16,-3-6 1 15,-3 1 0-15,-7-3 0 16,-1 3-1-16,-2 2-1 0,-2 3 0 15,-4 12-1-15,0 0 0 16,0 0-1-16,0 0 1 16,12 17 0-16,-9-3-1 15,2 6 1-15,3-1 1 16,1-1 0-16,1-2 0 0,-2-6 1 16,2-3 0-16,-3-5-1 15,6-2 2-15,-3-7-1 16,2-3 1-16,3-5-1 15,-3-2 0-15,1 1 0 0,2-5 0 16,0 6 0-16,-1 3-2 16,-4 2 1-16,3 2-1 0,-6 8 0 15,3 0 1-15,-2 10-1 16,2 3 0-16,-5 1 0 16,8 6 1-16,-6-3-2 15,5-2-2-15,-5 3-8 16,6-3-22-16,4-6-46 0,-7-1-2 15</inkml:trace>
  <inkml:trace contextRef="#ctx0" brushRef="#br1" timeOffset="14487.7485">26460 4709 429 0,'0'0'4'0,"0"0"1"15,0 0 0-15,0 0 0 16,0 0 1-16,0 0 0 0,10-3 0 16,2 3 0-16,10 0-8 15,1 0-11-15,9-4-60 16,5 4-9-16</inkml:trace>
  <inkml:trace contextRef="#ctx0" brushRef="#br1" timeOffset="14657.3073">26810 4580 417 0,'0'0'2'0,"0"0"2"0,0 0 1 16,-2 10 2-16,-1 0 0 15,-2 6 0-15,3 5 0 16,0 6 1-16,-1 5-2 16,3 1-4-16,0 6-11 15,0 9-44-15,7-16-28 0,3 0-3 16</inkml:trace>
  <inkml:trace contextRef="#ctx0" brushRef="#br1" timeOffset="15422.8105">27315 4481 373 0,'0'0'7'16,"0"-10"3"-16,0 10 1 15,0-8-1-15,0 8 0 16,0 0 1-16,-15 12 1 0,3 11 1 15,-9 17-7-15,2 9-1 16,-4 11-1-16,1 13 0 16,-1 5-1-16,4 4 1 15,4-1-1-15,5-1-1 16,5-9 0-16,8-4-1 0,6-7-2 16,7-8 3-16,8-7-3 15,9-13-1-15,6-3-5 16,1-11-17-16,-6-9-58 15,19-6-2-15</inkml:trace>
  <inkml:trace contextRef="#ctx0" brushRef="#br1" timeOffset="15931.1957">27837 4492 419 0,'0'0'5'0,"0"0"1"0,0 0 2 15,0 0-3-15,0 0 2 16,0 0-1-16,-5 6 1 16,3 9 0-16,-6 10-5 0,8 4-1 15,-5 6 0-15,2 8 0 16,1-2 1-16,2-1 0 15,0-3 0-15,2-4-1 16,3-8 0-16,-2-8 1 0,-3-2 0 16,0-15 0-16,0 0 0 15,0 0 0-15,3-5 0 16,-3-13 0-16,0-3-1 0,0-13 1 16,0-5-2-16,0-6 0 15,0-1 0-15,0 1-1 16,5-2 1-16,2 5 0 15,3 5 0-15,3 4 0 0,3 9-1 16,5 7 0-16,1 6 0 16,3 10 0-16,-3 1 0 15,3 6-1-15,-5 9 1 16,-1 5 0-16,-8 7 0 16,-6 3 0-16,-5 0 0 0,-5 2 0 15,-10-2-1-15,-2-3-2 16,-6 0-5-16,3-4-17 15,-2-2-46-15,4-8-12 16</inkml:trace>
  <inkml:trace contextRef="#ctx0" brushRef="#br1" timeOffset="16301.6281">28197 4582 383 0,'0'0'2'0,"0"0"0"15,0 0 1-15,0 0 0 16,0 0 1-16,-4 16-1 16,4-16 2-16,-3 15 0 0,3-8 0 15,3 5-1-15,1-2 0 16,6-3 0-16,6 1 1 16,3-6 1-16,-1 1-3 15,2-3 1-15,-3-3 0 0,0-4 0 16,-5 0 0-16,-2-6-1 15,-2 1 0-15,-3 2 0 16,-2 0 0-16,-3 10-3 0,0-10 0 16,0 10 0-16,0 0-1 15,-5 12 0-15,2 3-1 16,1 3 1-16,0 6 0 16,-4 1 2-16,1 3 0 15,-2 1-1-15,-1-2-2 0,-5 3-5 16,-3-4-15-16,-12-2-58 15,8-2-1-15</inkml:trace>
  <inkml:trace contextRef="#ctx0" brushRef="#br1" timeOffset="16633.4125">27409 5032 412 0,'0'0'5'0,"0"0"0"0,0 0 2 16,0 0 0-16,0 0 2 16,0 0 0-16,17-6 1 0,8 1 1 15,16 2-3-15,8-4-1 16,15 2 0-16,19-1-1 16,16 0 0-16,11-2-4 15,9 1-2-15,-2 2 0 16,-2 2 0-16,-4-1 0 0,-9 4 0 15,-18 0 0-15,-16 0 0 16,-14 0 0-16,-19 0 0 16,-8 0 0-16,-16 2 0 0,-11-2 0 15,0 0 0 1,-21 10-15-16,1-10-47 0,-6 7-27 16,-8 1 0-16</inkml:trace>
  <inkml:trace contextRef="#ctx0" brushRef="#br1" timeOffset="17118.5337">27765 5239 422 0,'0'0'3'16,"0"0"-1"-16,0 0 1 15,0 0 1-15,0 15 0 0,0-5 1 16,3 5 0-16,4 6 0 16,-5 5-1-16,8 1 1 15,-4 3-1-15,3-1 0 16,-2 0-2-16,3-5 1 16,-2 0 0-16,-3-6 0 0,0-4-2 15,-3-4 1-15,-2-10 0 16,0 0-1-16,0 0 1 15,-14 0 0-15,3-12-1 0,-1-6 1 16,-3-6 0-16,0-6-3 16,2-8 1-16,4-1-1 15,4-2 1-15,3-2-1 16,2 6 0-16,9 1 1 0,7 5-2 16,3 9 1-16,6 4 1 15,5 9 0-15,0 4-1 16,-1 5 1-16,1 8-1 15,-5 6 1-15,-4 3-1 0,-9 8 1 16,-10-1-1-16,-4 6-1 16,-10-5-2-16,-9 4-5 15,-4-3-10-15,0-14-55 16,4 11-11-16</inkml:trace>
  <inkml:trace contextRef="#ctx0" brushRef="#br1" timeOffset="17565.3203">28115 5341 411 0,'0'0'5'0,"0"0"2"16,0 0 2-16,0 0 2 0,0 0-1 16,0-10 1-16,0 10 0 15,0 0 0-15,0 0-5 16,18 0-2-16,-11 3-3 15,5 4 0-15,-1 2-3 16,1 7 3-16,-3-2 0 0,0 1-1 16,-5 2 1-16,-4 1-1 15,-4-6 1-15,-9 3-1 16,3-7 2-16,-2-1-2 16,1-2 0-16,2-5 1 0,-1 0-1 15,10 0 0-15,-6-17 0 16,6 2 1-16,11 0-2 15,1-6-1-15,1 4 1 16,4-2-1-16,1 4 1 0,-2 3-1 16,0 7 1-16,-4 2-2 15,1 3 3-15,-3 11-2 16,-1 1 3-16,2 2 0 16,-2 1 0-16,3 2 1 0,4-1-2 15,1-1-1-15,1-3-4 16,4-2-7-16,-3 7-50 15,6-17-22-15,5-5-3 16</inkml:trace>
  <inkml:trace contextRef="#ctx0" brushRef="#br1" timeOffset="17897.9055">28697 4359 396 0,'0'0'7'16,"0"0"2"-16,0 0 2 16,0-12 0-16,0 12 1 0,0 0 0 15,13 3 1-15,4 11 1 16,3 14-6-16,7 14-3 16,8 16 0-16,0 8 0 0,7 13-2 15,-5 8-3-15,-4 10 0 16,-6-4 0-16,-8 1 0 15,-8-4 0-15,-11-4 0 16,-7-6 0-16,-13-8 0 16,-5-11 0-16,-8-5 0 15,-1-8 0-15,-3-10 0 0,1-6 0 16,9-12 0-16,2 0 0 16,-2-6-39-16,14-8-48 15,13-6-5-15</inkml:trace>
  <inkml:trace contextRef="#ctx0" brushRef="#br1" timeOffset="41066.4785">14935 16887 159 0,'0'0'5'0,"0"0"1"15,5-7 2-15,-5 7 1 16,0 0 0-16,0 0-2 16,0 0 1-16,0 0 2 0,-3 4-1 15,-1 19 1 1,-6 7 1-16,2 11 0 0,-2 12 1 15,5-23 1-15,3 7 1 16,-3 5-2-16,-1 7-1 16,6 1-3-16,-2 10-1 0,-1-4-2 15,1 9-2 1,2 4 1-16,0 5 1 0,0 3-1 16,2 3-1-16,1 3-1 15,3 7-2-15,-4-1 1 16,0 0-2-16,1 5-1 15,-1-4-2-15,3-1-1 0,0-7-2 16,-3-4 0-16,1-5-1 16,3-4 1-16,-2-7-1 15,4-8 2-15,-4-4 0 16,1-6 0-16,2-6 2 16,-7-38-1-16,6 32 1 15,-1-2 0-15,2-10 1 16,0-1-2-16,-7-19 2 0,0 0 0 15,0 0 0 1,11 13 0-16,-4-4-1 16,3 4 1-16,3-3 2 0,-13-10-1 15,0 0 2-15,9 7 0 16,4-2-1-16,0 3 2 16,21-1 0-16,-9-7 1 15,0 0 0-15,-1 0 1 16,12 0-1-16,38 0 0 0,-24 0 1 15,6 0 0-15,15 0-1 16,0 0 0-16,14 0-1 16,5 0 1-16,7 0-1 15,4 0 1-15,9 0-1 16,4 0 1-16,8-2-1 16,2 2 0-16,3-5 0 15,8 1 1-15,-1 4 0 0,0-1 0 16,0-2-1-1,5 1-1-15,-4 2 2 16,1-3-2-16,-4 0 1 0,-3-1-1 16,0 1 0-16,0-2-1 15,-1 3 2-15,-1-1-1 16,-6 3 1-16,4-3 0 16,-8-1 0-16,2 1 0 15,0 1 0-15,-5-1 1 0,-4-1 0 16,-9 1-1-16,4 1 0 15,-6-3 0-15,1 2 0 16,0 1 1-16,-3-3-1 16,-1-2 1-16,-6 4-1 15,-5-2 2-15,-2-5 0 0,-5 5-1 16,2-2 1-16,-6-1 0 16,-5-2 0-16,2 3 0 15,-2-3-1-15,0 0 1 16,-7-2 0-16,3 2 0 15,-8 0-1-15,-2 1-1 16,-3-2 1-16,-10 1 0 16,4-3 1-16,-7 1-1 15,-39 12 0-15,37-10 1 0,0-2 0 16,-4 2 0-16,-3 0 1 16,-6 1-1-16,-1-1 0 15,-23 10 2-15,27-18-2 16,1 1-1-16,-28 17 2 15,20-22-1-15,-1-3 1 16,-19 25-2-16,18-28 1 0,-3 0 0 16,-7 5 0-16,1 0-1 15,-4-7 0-15,0 1 0 16,0-6-1-16,5-39 0 16,-7 34 0-16,-1-7-1 15,1 0 3-15,-3-6 0 16,0 2-1-16,0-7 2 15,-3 4-1-15,-2-5 0 0,3-3 1 16,-4 2-1-16,1-2-1 16,-2-24 0-1,-2-36 1-15,0 14 0 0,5 5-1 16,-1 23 1-16,5 7-1 16,0 9 0-16,0 12 0 0,0 13-2 15,0 3 1-15,2 7-1 16,-2-1 1-16,3 3 0 15,-1 4-1-15,0 1 1 0,-2 2 0 16,4 5-1-16,-2 0 1 16,1 0-1-16,-1 6 1 15,-2-3-1-15,2 2 0 16,1 0 0-16,-1 0 1 0,-2 2-1 16,0-1 0-16,0 9 1 15,3-12 1-15,-3 12-1 16,0 0 0-16,2-11 0 15,-2 11 1-15,0 0 0 16,0 0-2-16,0 0 1 16,-2-10-2-16,2 10 1 0,-12-9-1 15,1 1-1-15,-3 1 0 16,-7-3 0-16,-4 2 1 16,-7 1 0-16,-5 0 0 0,-5 0 0 15,-10 1 0-15,-6 4 1 16,-9-1 0-16,-4 3-1 15,-9 0 1-15,-3 0 0 0,-9 3 0 16,-4-1 0-16,-8 4 0 16,-6-5 0-16,-5 5 1 15,-6-1-1-15,-1-3 0 16,-10 0 0-16,-2 1 0 0,-3 2 0 16,-2-3 1-16,-5 1-1 15,2-1 0-15,-2 0 0 16,-5 1 1-16,4 2-1 15,-1-3 0-15,2 1 1 16,2-1-1-16,3 1 0 16,4 1 0-16,2-1 0 0,0-1 0 15,7 1 0-15,1 2 0 16,1-2 0-16,5-1 0 16,2 0 0-16,3 1 0 0,7-1 1 15,3 2-1-15,4-2 0 16,5-2 0-16,3 4 0 15,5-1 0-15,2-3 1 0,7 3-1 16,2-1 0-16,7 1 0 16,5-3 0-16,2 0 0 15,4 0 0-15,1 3 0 16,4-3 0-16,7 0 0 16,-2 0 0-16,6 0 0 0,3 0 0 15,1 0 0-15,5 0 0 16,6 0 0-16,1 0 0 15,5 0 0-15,1 0 0 16,6-3 0-16,3 3 0 16,1 0 0-16,1 0 0 0,9 0-1 15,-11-3 1-15,11 3 0 16,0 0-1-16,-9 0 0 16,9 0 0-16,0 0 1 0,0 0-1 15,-10 3 1-15,10-3-2 16,0 0-3-16,-7 10-7 15,7-10-28-15,0 17-41 0,0-17-2 16</inkml:trace>
  <inkml:trace contextRef="#ctx0" brushRef="#br1" timeOffset="44325.6634">26149 9249 402 0,'0'0'6'0,"0"0"3"16,0-9 2-16,0 9 1 0,0 0 0 15,0 0 0-15,0 0 1 16,0 0 0-16,10 7-6 16,-5 13-3-16,2 5-1 0,0 7-2 15,2 5 1-15,3 5 0 16,-3-2 0-16,2 3-2 15,-2-10 0-15,1 0 0 0,-2-9 0 16,-3-1-2-16,-2-8 2 16,-3-5 0-16,0-10 0 15,-14 5 0-15,2-8 0 16,0-6 2-16,-3-9-2 0,1-9 0 16,-2-5 0-16,2-5 0 15,1-9 0-15,6 3 0 16,2 0 0-16,5 1 0 15,5 5 0-15,7 5 0 16,8 2 0-16,10 8 0 16,-1 12 0-16,6 2 0 0,2 8 0 15,-5 5 0-15,4 6 0 16,-8 8 0-16,-9 8 0 16,-10 0 0-16,-5 6 0 0,-4-4 0 15,-11 3 0-15,-8-4-4 16,1-3-1-16,-9-6-5 15,2 1-10-15,-5-2-35 0,11-6-29 16,3-1-3-16</inkml:trace>
  <inkml:trace contextRef="#ctx0" brushRef="#br1" timeOffset="44729.7508">26525 9418 448 0,'0'0'4'0,"0"0"3"0,0 0 2 0,0 0 0 16,0 0 0 0,0 0 0-16,0 0 1 0,0 0-4 15,12 0-6-15,-12 0 0 16,17 8 0-16,-5-1 0 16,1 3 0-16,-1 4 0 0,0-2 0 15,-3 7 0-15,-4-4 0 16,-3 1 0-16,-2-3 0 15,-5-1 0-15,-3-2 0 16,-2-3 0-16,1-4 0 0,-4-3 0 16,3-3 0-16,5-6 0 15,3-8 0-15,2 0 0 16,5-8 0-16,4 1 0 16,7 3 0-16,-2 1 0 0,2 6 0 15,3 1 0-15,-6 11 0 16,1 2-2-16,-1 2 1 15,-3 11 1-15,-1 1-1 16,4 3-1-16,-3 0-2 16,3 1-6-16,-3-3-10 0,4-12-59 15,2 6-6-15</inkml:trace>
  <inkml:trace contextRef="#ctx0" brushRef="#br1" timeOffset="45062.947">26920 9145 431 0,'0'0'7'16,"-7"-9"0"-16,7 9 4 15,-6-18 0-15,1 9 1 16,3-1 0-16,2-3 0 16,0 1-4-16,9 5-8 15,2-1 0-15,6 5 0 0,-2 3 0 16,2 0 0-16,1 8 0 15,0 7 0-15,-4 0 0 16,-2 7 0-16,-4 0 0 16,-3 3 0-16,-3-2 0 15,-2-1 0-15,0-2 0 0,-4-4 0 16,-1 0 0-16,-1-9 0 16,6-7 0-16,0 12 0 15,0-12 0-15,11 2 0 0,1-2 0 16,10 0-2-16,1-3-16 15,7-3-64-15,2 1-4 16</inkml:trace>
  <inkml:trace contextRef="#ctx0" brushRef="#br1" timeOffset="45265.9131">27497 9153 447 0,'0'0'4'15,"0"0"2"-15,-5 4 2 16,2 10 0-16,0-2 1 16,1 6 0-16,2 3 0 15,0 6 0-15,2 2-7 16,6 3-2-16,2-3-7 0,2 5-29 16,-4-4-47-16,-1-5-4 15</inkml:trace>
  <inkml:trace contextRef="#ctx0" brushRef="#br1" timeOffset="45426.9216">27355 9310 434 0,'0'0'5'0,"0"0"2"16,0 0 1-16,0 0 0 0,0-13 0 16,7 10 1-16,11 1-1 15,4 0-2-15,10 2-11 16,3-5-24-16,5 5-52 15,5-4-2-15</inkml:trace>
  <inkml:trace contextRef="#ctx0" brushRef="#br1" timeOffset="45845.8801">27789 9118 458 0,'0'0'4'0,"0"0"0"0,0 0 2 15,0 0 1-15,0 13 0 16,0-1 0-16,4 5 1 15,3 4-1-15,-2 4-4 0,2 4-3 16,0 3 0-16,4-5 0 16,-2 1 0-16,-1-1 0 15,0-5 0-15,-3-10 0 0,-1 1 0 16,-4-13 0-16,0 0 0 16,0 0 0-16,0 0 0 15,-4-13 0-15,-1-2 0 16,-3-9 0-16,5-6 0 15,1-3 0-15,2-4 0 16,2-4 0-16,3 1 0 16,6 3 0-16,3 0 0 15,4 7 0-15,-1 3 0 0,3 9 0 16,2 9 0-16,-2 9 0 16,2 0 0-16,-4 12 0 0,-1 10 0 15,-6 0 0-15,-4 6-2 16,-7 1 2-16,0 1-2 0,-10-1 0 15,-5 0-1-15,-2-7-4 16,-1-1-10-16,-2 2-38 16,5-10-29-16,5-4-1 15</inkml:trace>
  <inkml:trace contextRef="#ctx0" brushRef="#br1" timeOffset="46229.2654">28193 9218 361 0,'0'0'9'0,"0"0"2"0,0 0 2 16,-5 14-1-16,5-14 2 0,-6 17 0 15,6-6 1-15,0 1 0 16,0-3-8-16,11 2-2 16,-2-1-1-16,9-5-1 0,-1-2-1 15,6-3 0-15,-3 0 0 16,4-8 0-16,-6 0-1 15,2 1 1-15,-6-2 0 16,2 3-1-16,-9 1 0 0,-7 5-1 16,10-3 1-16,-10 3-1 15,2 11 0-15,-2-1 0 16,0 4 0-16,2 4 0 16,-2 4 1-16,0 3-1 0,0 0 0 15,0-3 1-15,0 0-1 16,-4 2 1-16,-1-6 0 15,-7 0-1-15,-4-4 0 16,0-3-1-16,-2-7-4 16,-5-1-3-16,1-3-15 0,5 0-58 15,-4-6-4-15</inkml:trace>
  <inkml:trace contextRef="#ctx0" brushRef="#br1" timeOffset="46559.3922">28545 8828 458 0,'0'0'4'0,"0"0"3"15,0 0 1-15,6-9 0 0,-6 9 1 16,9-15 0-16,3 5-1 16,4 2-8-16,3 1 0 15,-1 2 0-15,5 5 0 0,2 3 0 16,-4 6 0-16,-3 9 0 15,-3 2 0-15,-5 4 0 16,-5 4 0-16,-5 4 0 16,0-5 0-16,-2 2 0 15,-3-3 0-15,-1-6 0 0,1-1 0 16,3-7 0-16,2-2 0 16,0-10 0-16,9 13 0 15,7-13 0-15,2-3 0 0,3 1 0 16,7-10-32-16,2 1-53 15,4-1-4-15</inkml:trace>
  <inkml:trace contextRef="#ctx0" brushRef="#br1" timeOffset="46961.3837">29214 8967 472 0,'0'0'2'16,"0"0"1"-16,0 0 1 16,6 8 2-16,-6 4 0 15,2 6 0-15,3 6 0 0,-5 3 0 16,2 6-6-16,3 2 0 15,-3 1 0-15,3 2-4 16,-5-8-26-16,-2 2-54 16,2-11-3-16</inkml:trace>
  <inkml:trace contextRef="#ctx0" brushRef="#br1" timeOffset="47124.475">29092 9151 464 0,'0'0'4'15,"0"0"0"-15,-2-11 1 16,2 11 0-16,10-12 0 16,7 10 1-16,6-6-2 15,4 1-3-15,13 7-18 0,-3-2-63 16,8-3-4-16</inkml:trace>
  <inkml:trace contextRef="#ctx0" brushRef="#br1" timeOffset="47391.6522">29627 8935 451 0,'0'0'3'0,"0"0"3"15,0 5 1-15,-5 4 1 16,0 9 0-16,-3 2 1 16,-4 7-1-16,0 8 0 0,-6-2-5 15,0 3-3-15,1-3 0 16,0-3 0-16,2-3 0 15,0-5 0-15,5-10 0 0,3 1 0 16,7-13 0-16,-2 9 0 16,2-9 0-16,19 0 0 15,-1 0 0-15,7-4 0 16,7-1 0-16,5-3-7 0,-2-4-20 16,4 5-57-16,2-1-3 15</inkml:trace>
  <inkml:trace contextRef="#ctx0" brushRef="#br1" timeOffset="47576.5359">29870 9183 432 0,'0'0'6'0,"0"0"0"16,-4 12 2-16,1-4 1 15,-2 2-1-15,3 5 2 0,-1 1-1 16,3 4 0-16,0-5-7 15,0 5-5-15,5-5-12 16,3-12-63-16,-1 12-7 0</inkml:trace>
  <inkml:trace contextRef="#ctx0" brushRef="#br1" timeOffset="47926.5314">30017 8675 468 0,'0'0'4'0,"0"0"0"15,-2-7 0-15,2 7 1 0,12-10 1 16,6 4 0-16,1 3-1 16,4-1 1-16,6 4-3 15,-1 4-3-15,2 5 0 0,-3 6 0 16,-4 2 0-16,-11 8 0 15,-5-4 0-15,-2 8 0 16,-5-2 0-16,-5 0 0 0,-2-3 0 16,0-1 0-16,-4-6 0 15,6 1 0-15,3-6 0 16,2-2 0-16,0-10 0 16,10 12 0-16,5-10 0 15,5-2 0-15,5 3-2 0,5-3-15 16,-16-3-65-16,21 3-3 15</inkml:trace>
  <inkml:trace contextRef="#ctx0" brushRef="#br1" timeOffset="48132.6564">30549 9101 490 0,'0'0'2'0,"0"0"2"16,0 0 0-16,8-2 1 16,4-3 1-16,11 2-6 0,2-2 0 15,9 1 0-15,6 1 0 16,-6-7 0-16,6 5-84 16,-5 2-2-16</inkml:trace>
  <inkml:trace contextRef="#ctx0" brushRef="#br1" timeOffset="48492.8349">31116 8777 491 0,'0'0'2'15,"0"0"1"-15,0 0 0 16,0 0 1-16,2 5 1 15,-2 10-2-15,0 4-3 0,0 4 0 16,-7 7 0-16,0 4 0 16,-9 0 0-16,0 7 0 15,-2-7 0-15,-7-2 0 16,8 1 0-16,-11-11 0 0,8 3 0 16,2-9 0-16,4 0 0 15,7-7 0-15,2 0 0 16,5-9 0-16,14 3 0 15,7-3 0-15,4-3 0 0,7-6 0 16,5 1 0-16,0-1 0 16,2 1 0-16,-1 1 0 15,-5 5 0-15,-14 16-71 16,4-14-17-16</inkml:trace>
  <inkml:trace contextRef="#ctx0" brushRef="#br1" timeOffset="48934.8578">31362 9163 474 0,'0'0'5'0,"2"-10"1"16,1 2 3 0,-3 8 0-16,10-19-1 0,-5 4-8 15,0 3 0-15,4-2 0 16,2 3 0-16,-1 1 0 16,2 5 0-16,1-1 0 0,6 4 0 15,-6 2 0-15,4 5 0 16,-7 8 0-16,-2 4 0 15,-4-2 0-15,-4 8 0 0,-7-2 0 16,-11 2 0-16,4-1 0 16,-9-2 0-16,9 0 0 15,-1-8 0-15,0 1 0 16,2-4 0-16,13-9 0 0,0 11 0 16,11-11 0-16,3 0 0 15,9 0 0-15,2-6 0 16,-1-3 0-16,14 1 0 15,-8 5-69-15,-6-18-21 16</inkml:trace>
  <inkml:trace contextRef="#ctx0" brushRef="#br1" timeOffset="49296.8691">31583 8608 474 0,'0'0'4'16,"-3"-10"1"-16,3 10 2 0,-7-12 0 16,7 2 0-16,0 0 0 15,5 1-7-15,8-2 0 16,-1 5 0-16,8 2 0 16,5 2 0-16,-3 2 0 0,1 6 0 15,-3 8 0-15,-6 4 0 16,-7 6 0-16,-1 3 0 15,-6 5 0-15,-2 3 0 16,-6-1 0-16,-4-4 0 16,-1 1 0-16,8-5 0 0,-7-6 0 15,7-3 0-15,-3-5 0 16,8-12 0-16,13 14 0 16,7-10 0-16,6-4 0 15,4 0 0-15,6-4 0 0,8 4-4 16,9-3-82-16,-14-5-2 15</inkml:trace>
  <inkml:trace contextRef="#ctx0" brushRef="#br1" timeOffset="50330.3522">25948 9889 346 0,'0'0'6'16,"0"0"1"-16,0 0 2 15,0 0 0-15,0 0 3 16,0 0 0-16,9 7 1 0,4-1 2 15,9-6-5-15,15 2-1 16,16-2 1-16,19 0-2 16,18-2-1-16,19-7-1 15,25 0-1-15,15-3-2 0,18 1 0 16,17-6-2-16,12 8 0 16,15-8 0-16,13 3-1 15,10 2 0-15,7 0 1 0,10-3-1 16,5 5 0-16,1-2 1 15,8 0-1-15,6-1 0 16,-5 1 0-16,3 0 1 16,-5-4-1-16,-9 3 0 15,-9-1 0-15,-14 4 0 0,-23 0 0 16,-23-2 1-16,-22 4-1 16,-35 1 1-16,-22 2 1 15,-27-2 0-15,-24 7 1 0,-13-2 1 16,-15-1-2-16,-14 3-2 15,-7 0 0-15,-7 0 0 16,0 0 0-16,0 0 0 16,0 0 0-16,-7 3 0 0,7-3 0 15,-19 2 0-15,8-1 0 16,11-1 0-16,-12 6 0 16,12-6 0-16,0 0 0 15,-11 3 0-15,11-3 0 0,0 0 0 16,0 0 0-16,0 0 0 15,0 0-7-15,0 0-4 16,-12 5-16-16,-2-1-56 0,14-4-4 16</inkml:trace>
  <inkml:trace contextRef="#ctx0" brushRef="#br1" timeOffset="51576.6114">28071 10193 423 0,'0'0'5'0,"0"0"1"0,2-7 3 16,-2 7 0-16,12-12 1 15,-1 4 1-15,6-1 0 0,3 1 0 16,3 3-4-16,3 5-3 15,1 0-1-15,3 3-1 16,-2 7-2-16,-1 7 0 16,-4-1 0-16,-9 8 0 15,-5 1 0-15,-7 1 0 0,-2-1-2 16,-16 3 4-16,-4-3-2 16,-6-1 0-16,-6-5 0 15,-4 1 0-15,4-2 0 0,-3-3 0 16,5-5 0-16,5-3 0 15,6-2 0-15,6 0 0 16,3-3 0-16,10-2 0 16,7 0 0-16,11 0 0 15,7-4 0-15,8-1 0 0,4 2 0 16,4-4 0-16,7 2 0 16,-1 3 0-16,-4-5 0 15,-1 4 0-15,-10 0 0 0,-7 1 0 16,-2 2 0-16,-11 0 0 15,-12 0 0-15,10 2-25 16,-10-2-61-16,-6 10-3 16</inkml:trace>
  <inkml:trace contextRef="#ctx0" brushRef="#br1" timeOffset="51931.3561">28804 10062 442 0,'0'0'3'0,"0"0"0"16,0 0 2-16,0 0 2 15,5 15 1-15,-5 0 0 16,-3 5 0-16,-4 3 0 0,-3 1-1 16,-5 7-2-16,0 0-1 15,-4-1-1-15,-4 0-3 16,3-9 0-16,-4 2 0 0,6-5 0 15,-2-6 0-15,8 0 0 16,0-5 0-16,12-7 0 16,-9 11 0-16,9-11 0 0,16 0 0 15,1 0 0-15,8 0 0 16,2 0 0-16,8 0 0 16,2 0 0-16,1-6 0 15,-3 6 0-15,-3-2 0 16,0 2-6-16,-7-3-17 15,-11 3-62-15,2 3-2 0</inkml:trace>
  <inkml:trace contextRef="#ctx0" brushRef="#br1" timeOffset="52160.8164">29124 10240 460 0,'0'0'4'0,"0"0"2"0,0 0 1 16,0 0 1-16,-2 8 2 16,2 7-1-16,-3 3-2 15,3 3-7-15,0 7 0 0,0-1 0 16,0 7 0-16,3-4 0 16,-3 0 0-16,0-3 0 15,10-4-35-15,-5-3-53 16,0-6-3-16</inkml:trace>
  <inkml:trace contextRef="#ctx0" brushRef="#br1" timeOffset="58559.8797">29478 10085 357 0,'0'0'8'0,"0"0"2"0,0 0 4 16,0 0 2-16,0 0 0 16,0 0 1-16,0 0 1 0,9-6-1 15,-9 6-5-15,0 10-4 16,0 5-3-16,3 11-2 15,0 1 0-15,2 5-1 16,-3 7-1-16,3 1 1 16,0-3 0-16,0 1-2 0,-1-4 0 15,0-10 0-15,-2 2 0 16,1-9 0 0,-3-5 0-16,0 0 0 0,0-12 0 15,0 0 0-15,0 0 0 16,-9 0 0-16,5-17 0 15,-4-5 0-15,4-8 0 0,1-7 0 16,3-2 0-16,0-6 0 16,3-2 0-16,1 5 0 0,6 0 0 15,5 5 0-15,0 4 0 16,5 9 0-16,0-1 0 16,2 8 0-16,1 3 0 15,4 5 0-15,0 6 0 0,-1 3 0 16,-1 8 0-16,-6 5 0 15,-4 7 0-15,-5 1 0 16,-5 4 0-16,-5 0 0 16,-5 0 0-16,-5 0 0 15,-5-3 0-15,-4-5 0 0,-2-2 0 16,-1-6 0-16,2 0 0 16,3-4 0-16,1-1 0 15,4-1 0-15,3-3 0 16,9 0 0-16,-11 0 0 15,11 0 0-15,0 0 0 0,0 0 0 16,11 9 0-16,-2-1 0 16,7 2 0-16,3 5 0 0,1-1 0 15,8 4 0-15,1 2 0 16,1-2 0-16,-2-1 0 16,2 0 0-16,-6-3 0 15,-4-4 0-15,0 0 0 0,-8-3 0 16,-2-1 0-16,-10-6 0 15,10 8 0-15,-10-8 0 16,0 0 0-16,0 0 0 16,0 0 0-16,0 0 0 15,0 0 0-15,0 0 0 0,0 0 0 16,0 0 0-16,0 0 0 16,0 0 0-16,0 0 0 15,0 0 0-15,0 0 0 16,0 0 0-16,0 0 0 15,-2 7 0-15,2-7-84 0,-11 8-8 16</inkml:trace>
  <inkml:trace contextRef="#ctx0" brushRef="#br1" timeOffset="67439.7292">21102 9844 336 0,'0'0'7'15,"0"0"4"-15,0-9 5 16,0 9 3-16,3-13-1 16,-3 13 1-16,2-10 0 15,-2 10 0-15,0 0-7 0,-5 3-4 16,-7 14-4-16,-1 5-2 15,-1 8 0-15,-4 8-1 16,1 1 0-16,2 8 0 16,-2 0 0-16,6-1 0 0,7 0 0 15,1-7-1-15,3-4 0 16,5-5 1-16,6-8-1 16,5-5 1-16,2-7 0 0,7-5 0 15,2-8 1-15,3-6 0 16,2-11 0-16,3-5 1 15,0-9-3-15,-5-6 0 16,-3-7 0-16,-7-6 0 16,-7 5 0-16,-9-10 0 0,-4 9 0 15,-4 2 0-15,-12 7 0 16,-1 6 0-16,-8 5 0 16,3 13 0-16,-6 6 0 15,3 7 0-15,-2 8 0 16,0 7 0-16,2 11 0 0,3 1-2 15,1 9 0-15,5-1 1 16,5 5 0-16,6-2 0 16,5-6 0-16,8 1 1 0,9-4 0 15,6-5 1-15,4-3 0 16,3-6 0-16,5-4 1 16,-1-4-1-16,4-4 1 0,-6 0-2 15,0 0-3-15,-9-4 1 16,-1-2-5-16,-10 1-7 15,1 5-23-15,2-2-48 16,-15 2 0-16</inkml:trace>
  <inkml:trace contextRef="#ctx0" brushRef="#br1" timeOffset="68657.2613">22679 9982 442 0,'0'0'4'0,"0"0"1"15,0 0 1-15,0 0 0 0,9-9-1 16,2 4 1-16,3 2-1 16,6 1-3-16,5 2-16 15,3 2-65-15,7-2-4 16</inkml:trace>
  <inkml:trace contextRef="#ctx0" brushRef="#br1" timeOffset="68825.8079">22733 10159 389 0,'0'0'5'0,"0"0"3"15,0 0 2-15,5 2 1 0,5-2 1 16,10 0 0-16,10 0 0 15,2-4-7-15,16 1-28 16,3-2-55-16,4-2-3 0</inkml:trace>
  <inkml:trace contextRef="#ctx0" brushRef="#br1" timeOffset="70208.1209">23517 9965 283 0,'0'0'9'0,"0"0"2"16,0 0 5-16,0-9 3 15,0 9 2-15,0-10 5 16,0 10-1-16,-3-15 1 0,3 15-7 16,-13-17-3-16,4 11-4 15,-7 2-3-15,-1 2-3 16,0 2-1-16,-8 0-3 15,-2 4-1-15,4 6 0 0,-4 5-1 16,2 3-1-16,5-2 0 16,3 4 0-16,6 1 0 15,9-4 0-15,2 3 0 16,2-6 1-16,11 1-1 0,8-8 1 16,-2 0 1-16,6-7 0 15,5 0 0-15,-3-4 0 16,5-6 0-16,-4-5 1 15,2-4 0-15,-10-1 0 0,-1-1-2 16,-6-1 0-16,-3 3 0 16,-3 2 0-16,-5 2 0 15,1 5 0-15,-3 10 0 0,0-10 0 16,0 10 0-16,0 4 0 16,0 7 0-16,2 1 0 15,2 6 0-15,3-2 0 16,2 4 0-16,3 3 0 0,-1-5 0 15,1-1 0-15,3-5-4 16,2 2-31-16,8-4-50 16,-9-4-4-16</inkml:trace>
  <inkml:trace contextRef="#ctx0" brushRef="#br1" timeOffset="70878.437">23984 9896 397 0,'0'0'5'15,"0"0"2"-15,0 0 2 16,0 0 0-16,-12-7 0 16,3 4 1-16,-3 3-1 0,-5 0 1 15,-3 6-5-15,2 4-2 16,-4 2-2-16,3 8 0 15,-2-3-1-15,7 7 0 16,3-2 0-16,9-1 0 0,2-1 0 16,11-5 1-16,5-1 0 15,7-4-2-15,0-5-5 16,11 2-17-16,11-7-56 0,-16 0-3 16</inkml:trace>
  <inkml:trace contextRef="#ctx0" brushRef="#br1" timeOffset="71210.6231">24197 9949 377 0,'0'0'7'0,"0"0"0"16,0 0 2-16,-7 0-1 16,7 0 2-16,-13 0-1 15,13 0 2-15,-17 9-3 16,13 1-4-16,-1 3-1 0,5-1-1 15,0-3 0-15,2 1-1 16,5 1 1-16,8-3 0 16,3-4 1-16,2-1-1 0,1-3 0 15,0 0 1-15,-1-3 0 16,-1-6 1-16,-3-2-1 16,-4-2-1-16,-8-1 1 0,-1 1 0 15,-3-4-1-15,-3 5-1 16,-9 0-1-16,-3 2-1 15,-4 2-2-15,-2 6-3 16,-1 2-9-16,5 0-23 0,4 10-45 16,1-3-1-16</inkml:trace>
  <inkml:trace contextRef="#ctx0" brushRef="#br1" timeOffset="71572.6408">24528 9878 413 0,'0'0'4'16,"0"0"0"-16,-7-4 1 15,0 4 0-15,-6 0 2 0,-2 0-2 16,0 2 0-16,-2 3 1 16,-3 6-4-16,4-1 0 15,0-1-2-15,2 4 0 0,7 2-1 16,0-3 1-16,5 0 0 15,2 0 0-15,2-2 0 16,10 2 0-16,1-1 1 0,4-1 0 16,3 0 0-16,0-3 0 15,-3 1 0-15,1-4 0 16,-4 4-2-16,-1-6 1 16,-13-2 0-16,10 8 0 15,-10-8-1-15,-5 9 0 0,-4-4-1 16,-7 1-1-16,-2-2-6 15,-3 1-11-15,-4-5-31 16,5 3-28-16,-2 0-5 16</inkml:trace>
  <inkml:trace contextRef="#ctx0" brushRef="#br1" timeOffset="72059.9331">24843 9898 440 0,'0'0'3'0,"0"0"1"15,0 0 1-15,-9-6 1 0,2 0 0 16,-3 4 0-16,-3-1 1 16,-1 3 0-16,-4 0-3 15,-3 0-2-15,7 11-1 16,-4-1-1-16,1 4-1 15,4 4 0-15,1 1 0 0,8 1 0 16,1 0 0-16,3-2 0 16,7-6 1-16,5 0 0 15,6-7 0-15,2-2 1 0,2-3 1 16,-2-8-1-16,3-7 2 16,-6-3 0-16,1-6 0 15,-6-5 0-15,1-6 0 0,-6-5-1 16,-2 1 0-16,-3-9 1 15,-2 4-3-15,-2 4 0 16,-1 2 0-16,-2 12 0 16,1 1 0-16,-5 13 0 15,9 12 0-15,-12 5 0 0,10 17 0 16,2 7 0-16,0 10 0 16,0 4 0-1,2 9 0-15,8 0 0 0,1 0 0 16,5-2 0-16,5-11 0 15,6 4-15-15,13-11-70 0,-11-7-2 16</inkml:trace>
  <inkml:trace contextRef="#ctx0" brushRef="#br1" timeOffset="72805.1621">25545 9128 346 0,'0'0'9'16,"0"0"6"-16,0 0 2 15,0-10 1-15,0 10 0 16,0 0 0-16,0 0 0 0,-5 18 1 15,-7 14-8-15,-4 10-4 16,2 17-2-16,-2 13-1 16,2 13 2-16,4 11-6 15,4 6 0-15,10-3 0 0,13 3 0 16,5-5 0-16,11-8 0 16,4-6 0-16,2-11 0 15,6-4 0-15,3-15 0 16,3 0 0-16,4-11-73 15,3-15-18-15</inkml:trace>
  <inkml:trace contextRef="#ctx0" brushRef="#br1" timeOffset="73704.0383">32202 8376 346 0,'0'0'8'0,"0"0"3"0,0 0 0 16,5-3 1-16,-5 3-1 16,10 5 4-16,-5 7 1 15,-2 13 2-15,-3 13-5 16,10 10-3-16,6 17 1 15,0 12 1-15,9 15-1 16,0 13-5-16,-1 10-6 0,3 7 0 16,1 2 0-16,-15-1 0 15,-8-2 0-15,-5-6 0 16,-23-7 0-16,-7-8 0 0,-9-11 0 16,-7-7 0-16,-8-13 0 15,7-5 0-15,-3-9 0 16,1-6 0-16,8-9 0 15,2-8 0-15,11-7 0 0,8-5-5 16,18-8-85-16,-15-10-3 16</inkml:trace>
  <inkml:trace contextRef="#ctx0" brushRef="#br1" timeOffset="83690.1928">21373 10270 337 0,'0'0'7'0,"0"0"5"16,0 0 4-16,0 0 2 15,0 0 1-15,5-9 1 16,-5 9 1-16,0 0 0 16,0 0-7-16,0 0-5 0,0 0-2 15,5 9-3-15,-5 3-1 16,0 3-2-16,0 6 1 16,0 1-2-16,0 2 0 15,0 3 0-15,-2 0 0 16,-1-3 0-16,3-2 0 0,-2-3 0 15,-1-4 0-15,1-3 0 16,2-1 0-16,0-11 0 16,-2 10 0-16,2-10 0 15,0 0 0-15,0-6 0 0,0-4 0 16,0-7 0-16,0-3 0 16,2-4 0-16,0 2 0 15,1-6 0-15,-1 3 0 0,1 1 0 16,-1 4 0-16,0 3 0 15,-2 4 0-15,4 2 0 16,-4 11 0-16,0-9 0 16,0 9 0-16,0 0 0 0,0 8 0 15,0 4 0-15,-4 8 0 16,0-1 0-16,1 6 0 16,-2 0 0-16,3 2 0 15,-3-1 0-15,3-5 0 0,-1-3 0 16,1-6 0-16,2-2 0 15,0-10 0-15,0 11 0 16,0-11 0-16,0 0 0 16,0 0 0-16,2-9 0 15,-2-6 0-15,3-2 0 0,2-2 0 16,-3-1 0-16,0-1 0 16,1 0 0-16,-1 9 0 15,-2-4 0-15,0 16 0 0,0 0 0 16,0 0 0-16,7 17 0 15,-7 1-39-15,0 5-49 16,11 1-3-16</inkml:trace>
  <inkml:trace contextRef="#ctx0" brushRef="#br1" timeOffset="86088.8834">13478 18426 178 0,'0'0'6'15,"0"0"3"-15,0 0 2 16,0 0 0-16,0 0 1 16,0 0-1-16,0 0 0 15,0 0 2-15,0 0-4 0,0 0 0 16,0 0-2-16,0 0 3 15,0-8-1-15,3 2 0 16,44-20 2-16,-17 23-3 16,0 3-2-16,5 0-1 15,4 3-2-15,43 4-2 0,-40-2 1 16,4-2-1-16,-7-1-1 16,5 3 1-16,-3-1 2 15,-2-1-1-15,-39-3 0 16,30 3 0-16,2 2 1 15,-32-5 0-15,21 3-1 16,-2-2 0-16,-19-1-2 16,-17 3 1-16,-1 0 0 15,-12-3-1-15,-41 3 0 0,31-3 0 16,-5 2 0-16,1-2 1 16,-4 0-1-16,1 2 0 15,2 2 0-15,3-4-1 16,4 1 1-16,38-1 0 0,-35 0 0 15,3 3 1 1,9-1 0-16,2 1 1 0,21-3 0 16,0 0 3-16,0 0-2 15,0 0 0-15,7 0 0 16,3 0-1-16,42 5 0 16,-22-5 0-16,2 0-1 15,-2 2 0-15,0-2-1 16,2 3 1-16,-2-3-1 0,0 2 1 15,-5-2-2 1,2 0-4-16,-27 0-21 16,30 3-46-16,0 2-4 0</inkml:trace>
  <inkml:trace contextRef="#ctx0" brushRef="#br1" timeOffset="91913.6264">32682 9255 372 0,'0'0'5'16,"5"0"3"-16,-5 0 1 16,0 0 0-16,0 0 0 15,10 0 0-15,-10 0 0 0,0 0 1 16,0 12-4-16,0 2-3 16,0 2 0-16,0 6 0 15,0 3 0-15,0 4 1 16,0 4 0-16,7-1 0 0,-7-2 0 15,2 0-2 1,2-3 1-16,-4-5-2 0,0 0 1 16,0-4-1-16,2-3-1 15,-4-6 1-15,2 2-1 16,0-11-1-16,-4 9-1 16,4-9-3-16,0 0-6 0,-12 3-11 15,3-3-33-15,1 0-29 16,-2-5-1-16</inkml:trace>
  <inkml:trace contextRef="#ctx0" brushRef="#br1" timeOffset="92335.621">32473 9465 312 0,'0'0'5'16,"0"0"5"-16,0 0 1 16,0 0 2-16,5-5 2 0,5 5 4 15,5-3-1-15,4 2 1 16,14-2-3-16,7 0-5 15,0-2-2-15,10 0-2 0,-6 1-1 16,-1 1-3-16,-4-2 0 16,-6 3-2-16,-8-1 0 15,-4 1 0-15,-10-1 0 16,-1 3-1-16,-10 0 1 16,0 0-1-16,0 0 1 0,0 0-1 15,0 0 1-15,0 0-1 16,-5 5-1-16,-7 0-1 15,12-5-3-15,-13 8-8 16,1-6-12-16,12-2-54 0,-21 0-6 16</inkml:trace>
  <inkml:trace contextRef="#ctx0" brushRef="#br1" timeOffset="93297.8776">33438 9193 374 0,'0'0'6'15,"0"0"1"-15,0 0 1 16,0 0-2-16,0 0 1 15,12 0 1-15,-12 0 0 0,0 8 1 16,0-1-4-16,-2 5-3 16,-3 3 1-16,-3 2 1 15,5 0 0-15,-6 4 0 16,2 1-1-16,-6 0 1 0,-2 5-1 16,2-5 1-16,-9 4-1 15,0 1 0-15,4-3-1 16,-6-1 1-16,-8 9-2 0,-6-3 0 15,5-12 0-15,-4-6-1 16,5-11 0-16,12-12-1 16,20 12 1-16,-17-20-1 15,6-2 0-15,11-3 0 16,0-3 0-16,6 1 0 0,1 15 0 16,1 0 0-16,4-1 0 15,3 1 1-15,3 2-1 16,-6 2 1-16,6 1-1 15,1 4 1-15,4 3 0 16,-1 0 0-16,2 3 0 0,-1 4 0 16,-3 4 0-16,5 3 1 15,3 1 0-15,-7 2 0 16,2 0-1-16,0 6 1 16,2-3 0-16,-6 5 0 15,1-6 0-15,0 3-1 0,-3 0 1 16,3 1-1-16,-5-5 1 15,3-4-1-15,-11-1 1 0,6-1 0 16,-4-3 1-16,-9-9 0 16,10 13 0-16,-10-13 1 15,0 0 0-15,11 10 0 16,-11-10 0-16,0 0-1 0,0 0-1 16,0 0-1-16,0 0-5 15,0 0-7-15,0 0-19 16,0 0-55-16,0 0-3 15</inkml:trace>
  <inkml:trace contextRef="#ctx0" brushRef="#br1" timeOffset="96131.2865">29617 5207 299 0,'0'0'0'0,"0"0"1"15,0 0 1-15,12 0 0 16,-2-3 1-16,5 3 0 16,5 0 2-16,2 0 2 15,8 5 0-15,5 0 0 0,3 3 0 16,1 2 1-16,5 0-1 16,6 2 1-16,3 3 1 15,4 2-1-15,5 5-3 16,5 1 1-16,3 4 0 0,5 0 0 15,4 3 0-15,-2 2 0 16,8 3-1-16,1 2-1 16,1 3 2-16,3 4-3 0,-3 2-1 15,0 2 0-15,0 5 1 16,-5 3-3-16,-5 7 0 16,-2-3 1-16,-6 6-1 15,-4-2 0-15,-3 1 0 0,-7 2-1 16,0-4 0-16,-11 2 1 15,1-5-1-15,-5 3 0 16,-6 2 0-16,1-6 0 16,-5 1 1-16,-3 0 0 15,6-1-2-15,-3-4 2 0,-3-1-1 16,0-1 1-16,-2-4-1 16,3 1 1-16,-4-6-1 15,6 3 0-15,-5-8 1 0,-3 3-1 16,1 1 0-16,5-4 1 15,-4 1-1-15,-2 0 0 16,1-1 0-16,-3 2 1 16,2-5-2-16,3 1 1 0,0-2 0 15,0 2 0-15,0 0 0 16,-1 1 0-16,1-7 0 16,2 7 1-16,-2-1 0 15,3-2 0-15,-3 2 1 0,-8 1-1 16,5-4 1-16,3 0-1 15,8 2 1-15,-11-5-1 16,0 4 1-16,8-5-1 16,-5-1 0-16,2-2-1 15,-2-1 1-15,-8 1 0 16,1 0 0-16,0-3 0 0,6 2 0 16,-11-4 0-16,-1 0 0 15,1 0 0-15,6 1 0 16,-3-4 0-16,-7-1 0 0,9-1 0 15,-13-2 0-15,9 0 0 16,-1-3 0-16,-3-3 0 16,-3 2 0-16,4-4 0 0,-4 4 0 15,-7-11 0-15,14 12-1 16,-14-12 1-16,13 12-1 16,-13-12 1-16,10 10 0 15,-10-10-1-15,0 0 2 0,10 8-1 16,-10-8 0-16,0 0 1 15,0 0 0-15,0 0 0 16,0 0 0-16,0 0-1 16,0 0 1-16,0 0-2 15,0 0-3-15,0 0-7 16,0 0-21-16,0 0-37 16,-5 9-10-16</inkml:trace>
  <inkml:trace contextRef="#ctx0" brushRef="#br1" timeOffset="96966.0385">32768 8511 280 0,'0'0'5'16,"0"0"5"-16,0 0 1 15,6-10 1-15,-6 10 2 16,0 0 0-16,0 0 0 0,0 0 3 16,12-2-4-16,-12 2-4 15,10 2-2-15,1 4-1 16,5 1 0-16,-5 0-1 0,11 3 0 16,5-1-1-16,-4 2 0 15,7-1-2-15,2 3 0 16,-5-3 0-16,-4-1 0 15,4 1-1-15,-15-5-1 16,-2 2 0-16,3-4 1 16,1 2-1-16,-1 0 1 15,-1-2-1-15,-2 1 0 0,-2 1 0 16,2 0 1-16,-10-5-1 16,20 10 0-16,-10-7 0 15,-1 2 0-15,2-3 1 16,1 1 0-16,-2 2 0 0,-10-5 1 15,15 2 0-15,-15-2 1 16,7 6 0-16,-7-6 0 16,0 0 0-16,0 0 0 15,0 0 0-15,10 4-1 0,-10-4 0 16,0 0-1-16,0 0 0 16,13-7 1-16,-13 7 0 15,0-15 0-15,0 4 0 16,0-1 1-16,5-3 0 0,0-4 0 15,-5-1 0-15,0-2-1 16,2-3 1-16,0-3 0 16,1 4-1-16,-3-1 0 15,0-2-2-15,-3 2 0 0,3 0 0 16,-4 5 0-16,4-1 0 16,0 0 0-16,0 6 0 15,0 0 0-15,-5 5 0 16,5 10 0-16,-3-11 0 15,3 11 0-15,0 0 0 0,0 0 0 16,0 0 0-16,0 0-20 16,0 0-65-16,0 0-5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41:55.63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666 7818 413 0,'0'0'5'16,"0"0"2"-16,0 0 2 16,0 0-1-16,-10 2 2 0,10-2 0 15,-14 16 0-15,1-2 1 16,3 1-5-16,3 5-2 16,-3 2-1-16,1 5 0 15,6 0-1-15,3 1 0 0,0-3-1 16,9-6 1-16,4 4-1 15,-3-8 0-15,8-5-1 16,-6-6 0-16,8 1 0 16,-6-5-2-16,3 0-4 0,-1-5-10 15,-16 5-37-15,20-12-35 16,-18 3-1-16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42:19.7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8755 2873 121 0,'0'0'2'0,"0"0"1"0,8-11 4 15,6 11 6-15,9-6 3 16,2 4 3-16,12-6 4 16,5 8 1-16,8 0-1 15,10 0-1-15,-1 0-2 0,13 0-3 16,3 0-4-16,6 0-2 15,2 0-1-15,6 0-1 16,3 3-1-16,5-1 0 16,10 1-2-16,-5-1 0 15,5 1 0-15,2-3-3 0,3 3 0 16,5-3 0-16,7 0-1 16,-2 0 0-16,2 0 0 15,3-3 0-15,0 0 0 0,0-2 1 16,0 3-1-16,-3-1 0 15,-5-1 0-15,3 1 0 16,2 0-1-16,-9 1 0 0,1-2 0 16,1-1-1-16,-2 4 1 15,-1-1-1-15,3-1 0 16,-8 0 1-16,-2 0-1 16,0 2 0-16,-5-2 0 15,0 3 1-15,-5-3-1 16,-8 3 0-16,-4 0 1 15,-3 3-1-15,-5 0 1 0,-7 1-1 16,-3 2 1-16,-3-3-1 16,-4 6 1-16,-3-1-1 15,-5-1 1-15,-2 3-1 0,-2 0-1 16,-9 4 0-16,3-1 0 16,-10 7 0-16,1-1 1 15,-4 4 0-15,-1 4-1 0,2 5 1 16,-8 3 2-16,1 4-1 15,0 6 1-15,-7 7 0 16,-3 2 1-16,-1 9-1 16,-4 6 1-16,-4 3-2 0,2 12 2 15,-6 3-1-15,0 2-1 16,-8 0 1-16,3 5-1 16,-2-2 1-16,0 0 0 15,1-3 0-15,-4-5 0 16,6-5 0-16,-1-4 0 15,0-4 0-15,5-6-1 16,-2-5 0-16,2-7 0 0,0-6 1 16,2-4-1-16,3-7 0 15,-3-2 0-15,3-7 0 0,-3-6 0 16,1-1-1-16,-1-2 0 16,-2-3 0-16,0-3 0 15,0-2 0-15,0 0 0 0,-5 0 0 16,-2-3 0-16,-6 3-1 15,-6-3 1-15,-4 1-1 16,-9-4 1-16,-10 2-1 16,-13-4 0-16,-12 1 0 15,-10-2 1-15,-15-1-1 0,-12 4 1 16,-13-4 0-16,-12 4 0 16,-13-4-1-16,-7 3 1 15,-10 0 0-15,-8 1-1 16,-8 2 1-16,-8-1 0 15,-6 2-1-15,-5-5 1 0,-7 4-1 16,-8-1 0-16,-7-1 1 16,-10-1 0-16,-3-1-1 15,-5 1 1-15,-7-1-1 0,0 1 1 16,-8-1 0-16,3 3 0 16,0 2-1-16,0-2 1 15,0 2 0-15,0 1 0 0,7 2-1 16,3 1 1-16,-1-2 0 15,7 2-1-15,1-4 1 16,3 2-1-16,5 1 1 16,4 0-1-16,3-3 0 15,3 1 0-15,3-4 0 0,3 4-1 16,1-3 1-16,8 2 0 16,-3 2 0-16,8-2 0 15,2 0 1-15,8 3 0 16,-3 2-1-16,10 1 1 15,2-3 0-15,3 2 0 0,5 0-1 16,0-2 1-16,2 1-1 16,5-4 2-16,3 0-1 15,0-1 0-15,5-2-1 0,4-1 2 16,7-1 0-16,1 1 0 16,3-1 0-16,5-2-2 15,5 3 1-15,7-1 0 0,2 0 1 16,5 3-2-16,13-5 0 15,6 0 1-15,3 0 0 16,9 0 0-16,4-5 1 16,8 1-2-16,8-6 0 15,9 4 3-15,1-1-1 0,-6 0-1 16,9-3 2-16,12 2-1 16,-3 1 2-16,9-5-1 15,-2-1 0-15,1-2-1 16,3 1 0-16,10-11 0 15,6 0 0-15,-8-5 0 16,3-6-1-16,3-7 0 0,0-4 0 16,-1-8 0-16,1-9 0 15,1-5 0-15,-3-11-1 0,6-3 1 16,0-4 0-16,-1-5-1 16,9 0 1-16,0 0-1 15,4-2 0-15,-4 5 1 16,11 0-1-16,-1 3 0 0,-1 6 1 15,7 3-1-15,-16 2 1 16,5 7 0-16,-1 7 0 16,6 7 0-16,-7 7-1 15,0 8 1-15,2 7 0 0,2 7 0 16,5 5 0-16,3 3 0 16,0 7 0-16,12 3 0 15,3-4 1-15,8 4 0 16,4-4-1-16,10 5 1 15,10-7 0-15,20 3 1 16,10-5 1-16,13 1-3 0,17-6 1 16,16 2 1-16,22-4-1 15,17-3 0-15,7 1 0 0,11-3-2 16,17-1 1-16,4 1 1 16,16 2-1-16,1 0-1 15,5 6 2-15,-1-1 0 16,9 2-2-16,-3 9 1 0,6-4 0 15,-2 6-1-15,1 2 0 16,1 3 1-16,1 2-1 16,1 0 1-16,1 0 0 15,-1 7 0-15,-3-2 0 0,-2 0 1 16,3 5-2-16,-8-6-4 16,0 4-10-16,-9 7-33 15,-3-3-32-15,-11-3-2 16</inkml:trace>
  <inkml:trace contextRef="#ctx0" brushRef="#br1" timeOffset="96094.9368">9039 6554 244 0,'0'0'8'0,"0"0"4"0,-3 7 1 15,3-7 0-15,0 0 4 16,-2 11 1-16,2-11 1 16,7 15 2-16,5-10-6 0,8 0-2 15,10-3-2-15,-2 3 0 16,11-5-1-16,3 0-3 16,3 0 0-16,-1 0-2 15,-1-2-2-15,-3-1 0 0,-6-1 0 16,-4 4-2-16,-5-3 0 15,-4 3 0-15,-7 0 0 16,-7 0 0-16,-7 0-1 16,11 0 0-16,-11 0-2 15,0 0-4-15,0 0-6 0,0 0-15 16,0 0-39-16,0 0-13 16</inkml:trace>
  <inkml:trace contextRef="#ctx0" brushRef="#br1" timeOffset="96348.8088">9822 6450 371 0,'0'0'4'0,"0"0"4"0,0 0-2 16,0 0 1-16,0 0-1 0,-4 6 0 15,2 4 1-15,2 2-1 16,-2 3-2-16,-1 2-4 16,1-2 0-16,2 9-3 15,-3-9-5-15,3 5-14 16,0 0-22-16,-2-13-27 0,2 8-10 16</inkml:trace>
  <inkml:trace contextRef="#ctx0" brushRef="#br1" timeOffset="96727.4204">9811 6260 326 0,'0'0'4'15,"0"0"1"-15,-9-8 1 0,-1 5 1 16,-3 3 0-16,-1 0 3 16,-7 11 0-16,-1 7 1 15,0 8-4-15,-3 11-1 16,7 6-1-16,6 6 0 15,4 4-1-15,8 1-1 16,0 1-1-16,8-7-1 0,9-5 1 16,8-4-1-16,2-4 1 15,6-10 0-15,4-7 0 16,3-9 1-16,2-6 1 0,6-6 0 16,-2-14 0-16,-3-6 0 15,-3-9 0-15,-6-8 0 16,-4-7-1-16,-9-4 0 0,-14-5-1 15,-7 5-1-15,-5 1 0 16,-13 8-1-16,-12 10-2 16,-7 13 0-16,-5 13-2 15,-3 12-5-15,1 18-11 16,-1 3-27-16,5 12-31 0,5 9-5 16</inkml:trace>
  <inkml:trace contextRef="#ctx0" brushRef="#br1" timeOffset="97142.3085">9004 7528 313 0,'0'0'6'16,"0"0"3"-16,0 0 1 0,0 0 3 16,0 0 2-16,17 0 3 15,-4 0-2-15,6-3 2 16,8 2-6-16,3-2-2 0,7-5-2 16,4 6-4-16,1-6-6 15,3 6-14-15,-3 7-49 16,-3-5-15-16</inkml:trace>
  <inkml:trace contextRef="#ctx0" brushRef="#br1" timeOffset="97844.9086">9657 7436 402 0,'0'0'6'0,"0"0"3"15,-7-9 1-15,7 9 2 16,-7-10 0-16,7 10 0 16,-6-10 0-16,6 10 0 15,0-10-6-15,0 10-3 0,8-8-2 16,-8 8-1-16,17-3 0 16,-4 3-1-16,-3 5 0 0,-3 6 0 15,1-2 0-15,-1 4 0 16,-7 5 0-16,0-2-1 15,-5 4 1-15,-3 1 0 0,-1-5 1 16,-1 0-1-16,-1-2 0 16,4-3 0-16,7-11 0 15,-7 11 0-15,7-11 1 16,0 0 0-16,17-2-1 16,-2-5-2-16,3-1-3 0,1-3-5 15,9-4-5-15,-8-6-5 16,5 1-5-16,-8-5-4 15,-2-4 0-15,-5-3 2 16,-5-3 10-16,-3 1 9 16,-4 1 10-16,-6 1 7 15,-7 7 9-15,-4 6 4 0,-9 9 2 16,3 8 1-16,-9 4-2 16,-1 17-8-16,-3 3-2 0,3 10-2 15,1 9-3-15,6 0-1 16,1 10-1-16,10-2-1 15,10-2-2-15,7 0 1 0,5-8-1 16,14-1 0-16,11-9 0 16,2-7 0-16,13-5 0 15,-1-9 1-15,9-8-1 16,2-2 0-16,0-16 0 16,-9-2 0-16,2-8 0 0,-6-8 1 15,-15-6-1-15,-4-4 0 16,-13-7-1-16,-10-2 0 15,-17 4-1-15,-11 2-1 16,-10 5 0-16,-4 13 0 16,-8 8 0-16,-1 11-2 15,3 12-2-15,1 2-5 0,12 22-20 16,13-1-53-16,9 5-1 16</inkml:trace>
  <inkml:trace contextRef="#ctx0" brushRef="#br1" timeOffset="98890.688">2861 8883 401 0,'0'0'5'0,"0"0"2"16,0 0 2-16,0 0 1 15,0 0 1-15,0 0 1 16,0 10 0-16,0 5 1 16,0 2-4-16,0 2-3 15,2 7-1-15,0 1-1 0,1 0-1 16,5 0-1-16,-6 1-2 16,-2-6-4-16,8 3-10 15,-8-11-23-15,0 2-47 0,4-7-2 16</inkml:trace>
  <inkml:trace contextRef="#ctx0" brushRef="#br1" timeOffset="99307.0664">2915 8638 415 0,'0'0'3'0,"-9"0"2"16,-4 0 0-16,-2 5 2 15,-7 7 1-15,-3 8 1 0,-5 10 1 16,-2 4 0-16,-1 12-1 16,3 5-2-16,8 9-1 15,3 1-1-15,6 1-2 16,8 1 0-16,5-5-1 0,13-3 0 16,4-6 0-16,12-6-2 15,6-8 0-15,6-8 0 16,8-8 0-16,3-11 0 0,5-5 0 15,-4-9 0-15,1-8 0 16,-6-13 0-16,-7-6 0 16,-3-9 0-16,-11-7 0 15,-9-6 0-15,-13-7 0 0,-8-2 0 16,-11-3 0-16,-11 5 0 16,-5 4 0-16,-7 10 0 15,-9 5 0-15,5 11 0 16,-7 10 0-16,8 12 0 0,6 6 0 15,6 5-8-15,1 7-20 16,4 7-58-16,18 4-2 16</inkml:trace>
  <inkml:trace contextRef="#ctx0" brushRef="#br1" timeOffset="99677.6903">3363 8584 476 0,'0'0'4'0,"-10"-10"1"15,10 10 1-15,-12-16 1 16,7 6 1-16,2 1-3 0,-1-4-5 16,4 1 0-16,0-1 0 15,12 6 0-15,5 0 0 16,-2 5 0-16,7 2 0 15,3 2 0-15,-1 8 0 16,2 4 0-16,-6 6 0 16,-2 0 0-16,-6 7 0 0,-5 1 0 15,-7 1 0-15,0-1 0 16,-7 4 0-16,-5-3 0 16,1 0 0-16,1-5 0 0,1-4 0 15,-2-3 0-15,9-5 0 16,2-2 0-16,0-10 0 15,22 4 0-15,-1-4 0 0,3-1-6 16,8-5-80-16,6 1-2 16</inkml:trace>
  <inkml:trace contextRef="#ctx0" brushRef="#br1" timeOffset="99867.1934">3937 8797 436 0,'0'0'4'0,"0"0"2"16,0 12 0-16,-2-2 2 16,0 2 0-16,2 8 0 15,0 3 1-15,4 4 0 0,-1 0-3 16,4 5-3-16,0 2-6 16,2 1-14-16,-2 3-65 0,-5-6-5 15</inkml:trace>
  <inkml:trace contextRef="#ctx0" brushRef="#br1" timeOffset="100044.8518">3841 8994 471 0,'0'0'2'16,"0"0"1"-16,0 0 0 0,7-9 1 15,5 6 0 1,8 2 0-16,8-5-1 0,6 4-2 15,6-7-12-15,10 8-70 16,5 1-4-16</inkml:trace>
  <inkml:trace contextRef="#ctx0" brushRef="#br1" timeOffset="100441.283">4581 8928 477 0,'0'0'4'16,"0"0"2"-16,-15-8 2 16,15 8 0-16,-10-12 0 15,5 2-8-15,3-2 0 0,-1 0 0 16,6 1 0-16,9 1 0 16,6 2 0-16,-1 2 0 15,5 0 0-15,1 6 0 16,-1 3 0-16,-2 6 0 0,-2 6 0 15,-9 3 0 1,2 5 0-16,-11 1 0 0,-8 3 0 16,-2 2 0-16,-5-3 0 15,-7 3 0-15,-1-4 0 16,-2 0 0-16,3-5 0 0,5 0 0 16,-1-8 0-16,3-2 0 15,15-10 0-15,-4 9 0 16,11-9 0-16,10-1 0 0,8-7 0 15,7-2 0-15,6 0 0 16,2-2 0-16,6 2-25 16,2 1-61-16,-11-2-5 15</inkml:trace>
  <inkml:trace contextRef="#ctx0" brushRef="#br1" timeOffset="100924.3403">4750 8756 438 0,'0'0'4'0,"-8"-9"1"15,-1 4 1-15,-3-2 1 16,-4-1 1-16,-4 5 1 0,-2 3 0 15,-7 0-1-15,-1 8-2 16,0 13-1-16,-2 5-1 16,-1 14-2-16,0 1-2 15,9 9 0-15,-1 4 0 16,10 1 0-16,7 3 0 0,8-4 0 16,8-4 0-16,9-6 0 15,9-5 0-15,6-11 0 16,5-8 0-16,7-6 0 15,6-8 0-15,0-6 0 16,5-10 0-16,-1-7 0 16,-1-7 0-16,-1-8 0 0,-8-7 0 15,-6 0 0-15,-11-8 0 16,-7-3 0-16,-10-2 0 16,-10 0 0-16,-12 5 0 0,-9 5 0 15,-8 6 0-15,-6 12 0 16,-7 12 0-16,-3 4 0 0,3 8 0 15,0 8 0-15,10 7-8 16,4 4-80-16,8-2-2 16</inkml:trace>
  <inkml:trace contextRef="#ctx0" brushRef="#br1" timeOffset="101293.2032">5163 8526 484 0,'0'0'5'0,"-10"-12"0"0,5 2 1 15,-1 0 2-15,-1-2-5 16,2 2-3-16,1-2 0 16,1-1 0-16,3 2 0 0,10 7 0 15,3 2 0-15,4 2 0 16,3 2 0-16,-1 6 0 15,1 6 0-15,-2 4 0 0,-6 2 0 16,-2 4 0-16,-10 6 0 16,0-2 0-16,-10 1 0 15,-4-1 0-15,1-1 0 16,-2-4 0-16,0-2 0 0,3-6 0 16,1-3 0-16,9-5 0 15,2-7 0-15,23 6 0 16,4-9 0-16,15-7 0 15,13 8 0-15,12-10-84 16,1-13-7-16</inkml:trace>
  <inkml:trace contextRef="#ctx0" brushRef="#br1" timeOffset="107677.9142">897 9939 402 0,'0'0'6'0,"-5"0"2"0,5 0 1 16,0 0-1-16,0 0 1 15,-10 12 1-15,5 0 0 16,3 6 0-16,2 1-5 16,0 9-2-16,0 1-1 0,0 8 0 15,5 1 0-15,-3 1 0 16,0-2-1-16,3-2 1 15,0-3-1-15,1-7 0 16,-1 3 0-16,-3-9 1 16,0-2-1-16,-2-4 1 0,0-4 1 15,0-9-1-15,0 0 1 16,-9 0-1-16,6-9 0 16,-5-11-2-16,-1-5 0 0,4-10 0 15,-2-4 0-15,-4-11 0 16,8-1 0-16,3-2 0 15,-4-1 0-15,4 6 0 16,0 2 0-16,9 9 0 16,0 4 0-16,3 11 0 0,2 2 0 15,1 13 0-15,10 2 0 16,-2 5 0-16,-1 7 0 16,-9 8 0-16,4 7 0 0,-4 4 0 15,-4 3 0-15,-6 1 0 16,-11 2 0-16,-2-2-4 15,-2-6-1-15,0 3-6 16,-9-9-14-16,1-10-58 16,1 9-5-16</inkml:trace>
  <inkml:trace contextRef="#ctx0" brushRef="#br1" timeOffset="108240.1085">1081 10265 453 0,'0'0'4'0,"0"0"3"0,0 0 1 15,0 0 1-15,0-7 0 0,0 7 1 16,0 0 1-16,-8-12-11 15,8 12 0-15,0-10 0 16,0 10 0-16,13-8 0 16,-3 6 0-16,5 2 0 0,7 0 0 15,-4 5 0-15,-4 3 0 16,1 4 0-16,2 5 0 16,-4-3 0-16,-1 6 0 15,-9 3 0-15,-1-5 0 0,-2 3 0 16,-2 0 0-16,-6-5 0 15,4 0 0-15,-6-4 0 16,-1-5 0-16,2-1 0 16,9-6 0-16,-16 0 0 15,9-7 0-15,5-7 0 16,2-3 0-16,2-2 0 0,5-6 0 16,2 0 0-16,0 0 0 15,7 2 0-15,-2 6 0 16,-4 3 0-16,-10 14 0 0,15-10 0 15,-15 10 0-15,10 7 0 16,-8 5 0-16,-2 4 0 0,5 0 0 16,6 5 0-16,-7 1 0 15,1-5 0-15,5-2 0 16,8-1 0-16,-1-9-7 16,13-10-73-16,-6 5-7 15</inkml:trace>
  <inkml:trace contextRef="#ctx0" brushRef="#br1" timeOffset="110740.1706">1240 9794 359 0,'0'0'7'0,"0"0"5"15,-2-14 4-15,2 14 0 16,-5-15 3-16,2 3 0 16,-2-1-2-16,5 1 2 15,0-2-7-15,0-3-4 16,13 5-5-16,-1-3 1 0,3 6-4 15,2 1 0-15,6 1 0 16,-3 5 0-16,1 2 0 16,-3 9 0-16,-8 3 0 15,-2 4 0-15,-3 0 0 0,-3 10 0 16,-4-4 0-16,-6-2 0 16,-2 4 0-16,-4-3 0 15,1-1 0-15,3-6 0 0,0 1 0 16,-3-5 0-16,13-10 0 15,0 9 0-15,5-6 0 16,11-3 0-16,0-3 0 16,7-3 0-16,12-2 0 0,-3 1 0 15,-7-1 0-15,7 1 0 16,-7 4 0-16,-4-1-13 16,-12 4-72-16,7 0-3 15</inkml:trace>
  <inkml:trace contextRef="#ctx0" brushRef="#br1" timeOffset="111292.4646">1799 10104 419 0,'0'0'6'16,"0"0"3"-16,-10-10 2 15,3 5 0-15,-3 2 2 0,-5 2-1 16,-5 1 2-16,-3 4-1 16,-1 8-10-16,4 9-3 15,-10 6 0-15,12 2 0 0,2 3 0 16,8 4 0-16,2-1 0 16,12-9 0-16,4 2 0 15,8-8 0-15,12-6 0 0,4-1 0 16,-2-10 0-16,15-2-14 15,-2-5-38-15,0-4-36 16,2-4-2-16</inkml:trace>
  <inkml:trace contextRef="#ctx0" brushRef="#br1" timeOffset="111574.8134">2003 10239 404 0,'0'0'4'0,"0"0"3"0,-12 4 1 15,4 1 2-15,-2 5-1 16,-2 0 0-16,2 3 1 15,-7-1 1-15,4 2-4 0,10 2-3 16,3-7-2-16,11-1 0 16,3-4 1-16,14-4-1 15,-3 0 1-15,14-4-2 16,-6-6 2-16,4-2 0 0,-7-4-1 16,-1 1 0-16,-4 1 0 15,-12-3-1-15,-5 0-1 16,-8 4 0-16,-5 1 0 15,-15 6-2-15,-1 2-1 0,-4 4-4 16,-3 0-5-16,5 6-14 16,5 5-28-16,1-1-32 15,7 2-2-15</inkml:trace>
  <inkml:trace contextRef="#ctx0" brushRef="#br1" timeOffset="111907.1811">2381 10149 395 0,'0'0'7'0,"0"0"1"16,0 0 2-16,0-10 1 0,0 10 0 16,-10-4 1-16,-2 4 0 15,-1 0-1-15,-2 7-5 16,0 2-3-16,-2 4-1 16,-1 4-2-16,6-5 1 0,2 5-1 15,10 1 0-15,0 0 0 16,10-6 0-16,2 0 1 15,9-4 0-15,4 1 0 16,-1-3-1-16,1-2 1 0,-5-1-1 16,3 2-1-1,-11-3 0-15,3 1 0 0,-15-3 1 16,0 13 0-16,-8-8 0 16,-4 2 0-16,-8 1 0 15,-5-4 2-15,-2 4-2 0,-11-3-2 16,13 4-15-16,-7 8-54 15,8-12-13-15</inkml:trace>
  <inkml:trace contextRef="#ctx0" brushRef="#br1" timeOffset="113438.8819">2259 9842 386 0,'0'0'6'0,"0"0"3"16,0-7 2-16,0 7 2 15,0-17 2-15,0 3-1 16,0-1 1-16,6-2 1 16,6-2-6-16,5 4-4 0,-5-2-2 15,11 2-1-15,2 5-2 16,-1 2 1-16,1 8-2 15,0 2-3-15,-2 11 2 16,-6 5-1-16,-2 1 1 16,-8 6-1-16,-4 4 2 0,-1 2-1 15,-7-5 1-15,-4 1 2 16,1-1-1-16,-2-6 1 16,0-3-1-16,3-7 1 15,7 0-2-15,0-10 2 0,12 4-4 16,8-4 2-16,2-4 0 15,5-1-1-15,6-2-1 0,5 1-7 16,-1-3-17-16,-20 6-57 16,12 3-3-16</inkml:trace>
  <inkml:trace contextRef="#ctx0" brushRef="#br1" timeOffset="114015.2645">2883 10047 452 0,'0'0'4'16,"0"0"1"-16,0 0 1 0,0-7 1 15,0 7 0-15,0 0-1 16,-9 0 1-16,-4 7 0 16,-2 8-4-16,2 8-2 0,3 2-1 15,-2 7 0-15,-3 2 0 16,5-2-1-16,8 6 1 15,2-11 0-15,2 0 0 16,6-2 1-16,4-7-1 16,5-9 1-16,9-1 1 15,-1-8-1-15,-1 0 1 0,3-5-2 16,-2-7 0-16,-5-8 0 16,3-6 0-16,-13-1 0 15,-3-4 0-15,-7-7 0 16,-5-2 0-16,-7 1 0 0,-8 2 0 15,-5 5 0-15,-8 5 0 16,4 7 0-16,1 7 0 16,1 8 0-16,5 7 0 0,7 10 0 15,0 9 0-15,12 3 0 16,3 3 0-16,13 5 0 16,4-2 0-16,5 0 0 0,13-6-3 15,5 5-15-15,2-12-67 16,6-7-2-16</inkml:trace>
  <inkml:trace contextRef="#ctx0" brushRef="#br1" timeOffset="114194.7613">3318 10234 402 0,'0'0'5'15,"0"0"0"-15,-7 12 2 16,4 0 0-16,3 0 0 0,0 5 1 15,0 1 1-15,3 7 0 16,6-3-6-16,0 0-8 16,7-2-28-16,5-3-46 15,-9-1-3-15</inkml:trace>
  <inkml:trace contextRef="#ctx0" brushRef="#br1" timeOffset="114413.1762">3729 10015 478 0,'0'0'1'16,"0"0"0"-16,0 0 0 16,0 8 1-16,0 4-1 0,4 6 1 15,-1 3 1-15,2 6-1 16,2 4-1-16,-1 6-4 15,1-8-16-15,-2 4-63 0,2-1-4 16</inkml:trace>
  <inkml:trace contextRef="#ctx0" brushRef="#br1" timeOffset="114575.7434">3659 10157 448 0,'0'0'5'16,"0"0"0"-16,0 0 1 15,0-10-1-15,0 10 1 0,12-11-1 16,8 7-1-16,2-1-5 16,13 5-23-16,12-3-59 15,-1-2-1-15</inkml:trace>
  <inkml:trace contextRef="#ctx0" brushRef="#br1" timeOffset="115012.4387">4106 10008 454 0,'0'0'3'16,"0"0"1"-16,0 0 0 0,-10 3 0 16,6 6 1-16,-1 2 0 15,2 5 0-15,0 4 0 16,3 7-2-16,3 3-1 16,2 0 0-16,5 2-1 0,-1-2 0 15,2 0 0-15,-1-8-1 16,2-3 0-16,-7-4-1 15,3-3 1-15,-8-12-1 16,0 0 1-16,0 0-1 16,0-7 1-16,-5-10 0 0,-6-5 1 15,2-6 0-15,-1-8 0 16,-1-4 0-16,4-2 1 16,0-3 0-16,5 3-1 15,-1 0 1-15,3 5 0 0,7 7 0 16,3 6-2-16,3 6 0 15,6 8 0-15,4 5 0 16,-1 5-2-16,4 7 0 0,-2 6 1 16,-4 4 0-16,-2 6 0 15,-9 1 0-15,-6 1 0 16,-3 3 1-16,-10-3-1 16,-3-1 0-16,-4-5-3 0,2 4-10 15,-7-10-25-15,7-1-46 16,3 1-2-16</inkml:trace>
  <inkml:trace contextRef="#ctx0" brushRef="#br1" timeOffset="115527.7177">4459 10226 479 0,'0'0'2'0,"0"0"1"0,0 0-1 15,0 0 1-15,0 0 0 16,-4 10-1-16,4-3 0 16,-3 6 1-16,1-1-3 15,2 1 1-15,0 0-1 0,7 0 0 16,3 0 1-16,5-5 0 15,4-4 0-15,1-4 1 16,5-2-1-16,-5-5 1 16,2-9-1-16,-4 2 1 15,-3-1-2-15,-2 0 0 16,-6 0 0-16,-2 3 0 0,-3 4 0 16,-2 8 0-16,0 0 0 15,0 0 0-15,0 18 0 16,0-1 0-16,0 5 0 0,2 3 0 15,1 5 0-15,2-1 0 16,0-4 0-16,-2 2 0 0,2-4 0 16,-5 1 0-16,0-3 0 15,-5-7 0-15,-6-2 0 16,-6-2 0-16,-5-2 0 16,-3-2 0-16,-7-6 0 15,-1 0 0-15,-4-11 0 16,7 4-7-16,-4-11-24 0,9-4-55 15,7-5-3-15</inkml:trace>
  <inkml:trace contextRef="#ctx0" brushRef="#br1" timeOffset="115857.4726">4758 9801 482 0,'0'0'4'15,"0"0"1"-15,0 0 2 0,0 0 0 16,0-9-1-16,0 9-6 16,2-10 0-16,-2 10 0 15,15-13 0-15,-2 6 0 0,-1 2 0 16,6 1 0-16,-2 1 0 16,5 3 0-16,-7 5 0 15,1 5 0-15,-7 7 0 16,-6 2 0-16,0 2 0 0,-2 4 0 15,-4-3 0-15,-4 2 0 16,1-3 0-16,1-1 0 16,-1-5 0-16,5-3 0 15,2-12 0-15,9 12 0 16,7-10 0-16,4 1-8 0,2-3-78 16,3-3-2-16</inkml:trace>
  <inkml:trace contextRef="#ctx0" brushRef="#br1" timeOffset="116373.2051">5394 9904 452 0,'0'0'4'0,"0"0"1"0,0-12 0 15,0 12 1-15,-8-14 0 16,-4 8 0-16,-2 3 0 15,-7 0 0-15,-6 3-4 16,2 6-1-16,-5 3-1 0,3 6 0 16,5 3 0-16,4 4-1 15,6 0 1-15,9 2 0 16,6 2-1-16,12-3 2 0,7 1-1 16,3-2 0-16,10-2 1 15,-3 0-1-15,3-1 0 16,-5-4 0-16,-5 3 0 15,-4-6 0-15,-10 0-1 16,-6 1 1-16,-8 0 0 0,-12-1 0 16,-7-3 0-16,-5 2 0 15,-5-4 1-15,-3 0-2 16,-3-2 0-16,6-2-2 16,2-3-5-16,11 0-22 0,19 0-54 15,-18-20-3-15</inkml:trace>
  <inkml:trace contextRef="#ctx0" brushRef="#br1" timeOffset="116551.2799">5558 10050 433 0,'0'0'3'0,"0"0"1"0,0 0 1 16,5 5 2-16,-3 5 0 15,-2 2 0-15,3 5 0 16,-3 1 0-16,3 5-2 15,2 1-8-15,-5-7-16 16,-5 3-64-16,10 3-1 0</inkml:trace>
  <inkml:trace contextRef="#ctx0" brushRef="#br1" timeOffset="116888.8058">5742 10069 435 0,'0'0'1'0,"0"0"1"0,0 0-1 16,0 8 1-16,0-8 0 16,0 20 1-16,2-7-1 0,1 1 1 15,1 4-1-15,2-6 0 16,1 3 0-16,-4-6 0 16,2 2 1-16,-5-11 0 0,9 1 0 15,-9-1 0-15,8-7 1 16,-3-5 0-16,3-2 0 15,-1-1-1-15,3-3-1 16,0 4 0-16,0 1-2 0,3 2 0 16,-4 4-1-16,1 7 1 15,-10 0-1 1,15 13 0-16,-8 1 0 0,-4 2 0 16,4 6 0-16,-1-2-3 15,-1-1-6-15,2 2-22 0,16-4-51 16,-19-4-2-16</inkml:trace>
  <inkml:trace contextRef="#ctx0" brushRef="#br1" timeOffset="117254.1575">5762 9653 456 0,'0'0'5'0,"0"0"1"16,-7-9 1-16,7 9 1 16,-6-10 0-16,6 10 0 0,0-17 1 15,8 10-5 1,7-1-4-16,5 3 0 0,3 1 0 16,1 4 0-16,1 6 0 15,0 5 0-15,-5 1 0 16,-3 7 0-16,-4 1 0 0,-8 4 0 15,-1-1 0-15,-4 2 0 16,0-5 0-16,-4 1 0 16,-1-3 0-16,-1-3 0 0,6-4 0 15,0-2 0-15,0-9 0 16,6 12 0-16,6-7 0 16,6-5-2-16,6 3-20 15,16-1-62-15,-8-2-3 16</inkml:trace>
  <inkml:trace contextRef="#ctx0" brushRef="#br1" timeOffset="117722.4714">6373 9830 486 0,'0'0'1'16,"0"0"-1"-16,0 0 2 15,-4 7-1-15,-1 3 1 0,2 7 0 16,0 5 0-16,-2 6 1 16,5 7-1-16,-2 1 0 15,2 5 0-15,0-2 0 0,5-3-1 16,3-2 2-16,1-5-3 16,3-4 0-16,4-10 0 15,-2-5 0-15,7-8 0 16,-1-4 0-16,-3-8 0 0,3-11 0 15,0-5 0-15,-6-9 0 16,-1-5 0-16,-5-7 0 16,-6-3 0-16,-2-1 0 15,-2 1 0-15,-11 8 0 16,1 1 0-16,-9 12 0 16,-1 4 0-16,0 16 0 0,2 6 0 15,-5 11 0-15,6 6 0 16,3 11 0-16,4 3 0 15,7 1 0-15,5 6 0 0,8-3 0 16,11 1 0-16,1-7 0 16,15-3 0-16,-1-9 0 15,9 2 0-15,-3-14-31 0,5-2-55 16,-1 0-3-16</inkml:trace>
  <inkml:trace contextRef="#ctx0" brushRef="#br1" timeOffset="118072.342">6888 10074 498 0,'0'0'2'16,"0"0"0"-16,0 0 2 0,0 5 1 16,2 5-5-16,-2 5 0 15,0 5 0-15,3 5 0 16,-3 7 0-16,0 1 0 15,0 6 0-15,0-2 0 16,0-2 0-16,0 0 0 0,-3-10-20 16,3-4-68-16,0-6-2 15</inkml:trace>
  <inkml:trace contextRef="#ctx0" brushRef="#br1" timeOffset="120606.7832">7343 9926 429 0,'0'0'4'0,"0"0"4"0,0 0 1 15,0 0 2-15,10-10-1 16,-10 10 1-16,0 0 1 15,10 3-1-15,-7 7-5 0,-1 2-6 16,0 10 0-16,1 0 0 16,-1 5 0-16,1 4 0 15,-1-2 0-15,3 0-4 16,-5-6-25-16,-7 2-57 16,7-3-3-16</inkml:trace>
  <inkml:trace contextRef="#ctx0" brushRef="#br1" timeOffset="120770.8774">7226 10043 445 0,'0'0'4'0,"0"0"3"15,0 0 0-15,0 0 0 16,0-10 0-16,0 10 0 16,18-10 0-16,-1 5 1 0,8-2-5 15,9-2-6-15,1 0-12 16,10 1-68-16,2 4-2 15</inkml:trace>
  <inkml:trace contextRef="#ctx0" brushRef="#br1" timeOffset="121091.5895">7865 9787 470 0,'0'0'4'0,"0"0"1"16,0 0 1-16,0 0-1 0,0 11 1 15,-7 1 0-15,2 5 0 16,-3 7-3-16,-4 3-3 16,2 3 0-16,-1 5 0 0,-1 0 0 15,3-2 0-15,-2-4 0 16,4-4 0-16,0-5 0 16,2-5 0-16,-1-3 0 0,6-12 0 15,-7 12 0-15,7-12 0 16,0 0 0-16,0 0 0 15,0 0 0-15,15 0 0 16,0 0 0-16,7-2 0 0,3-3 0 16,5-2 0-16,5 3-7 15,-3 2-43-15,3-2-36 16,-1 1-2-16</inkml:trace>
  <inkml:trace contextRef="#ctx0" brushRef="#br1" timeOffset="121278.6017">8221 10065 435 0,'0'0'5'15,"0"0"2"-15,0 0 0 0,0 9 1 16,0-9 1-16,0 20-1 16,0-4 1-16,0-2 0 15,0 6-4-15,4 0-4 0,1-1-4 16,2 2-13-16,-4 1-67 15,5-9-4-15</inkml:trace>
  <inkml:trace contextRef="#ctx0" brushRef="#br1" timeOffset="121627.9247">8290 9572 473 0,'0'0'4'0,"-7"-15"1"16,4 5 1-16,1-2 2 16,2-4-1-16,0 3 1 15,5-7-8-15,4 2 0 0,12 6 0 16,4 1 0-16,2 6 0 16,3 5 0-16,0 5 0 15,-4 12 0-15,-6 7 0 16,-4 5 0-16,-9 3 0 0,-7 8 0 15,-5-3 0-15,-5 0 0 16,-2-2 0-16,0-5 0 16,1-9 0-16,1-3 0 15,8-1 0-15,2-17 0 0,12 12 0 16,6-12 0 0,9 0 0-16,8-5 0 0,7 3 0 15,-5-3-68-15,8-8-21 16</inkml:trace>
  <inkml:trace contextRef="#ctx0" brushRef="#br1" timeOffset="124706.9936">9026 9869 402 0,'0'0'7'0,"0"0"3"16,0-12 3-16,0 12 1 15,0-10 1-15,0 10 0 16,0 0 1-16,0 0 0 16,0 0-13-16,-8 17-3 15,6 5 0-15,0 3 0 16,-1 5 0-16,1 4 0 0,2 2 0 15,0-2 0-15,0-5 0 16,5 1 0-16,-1-4 0 0,-4-7 0 16,5 1 0-16,-5-8-28 15,-5-3-60-15,3-1-3 16</inkml:trace>
  <inkml:trace contextRef="#ctx0" brushRef="#br1" timeOffset="124910.0515">8834 10050 446 0,'0'0'4'0,"0"0"1"0,0 0 1 15,0 0 0-15,8 0 1 16,5-3 1-16,4 1 0 16,8 0 1-16,2-3-4 15,5 2-2-15,8 1 1 16,0 0-4-16,2-1-7 0,0 3-17 15,-4 0-60-15,-6 0-3 16</inkml:trace>
  <inkml:trace contextRef="#ctx0" brushRef="#br1" timeOffset="125775.4744">9551 9896 419 0,'0'0'7'16,"0"0"2"-16,-8-12 2 0,8 12 3 15,-10-12 0-15,10 4 1 16,0-5 1-16,0 4-10 16,7-3-6-16,9 0 0 0,0 4 0 15,9-2 0-15,3 4 0 16,-1 4 0-16,3 2 0 15,0 0 0-15,-7 9 0 16,-4 8 0-16,-6 0 0 0,-6 5 0 16,-7 2 0-16,-7 1 0 15,-8 3 0-15,-5-4 0 16,-2 0 0-16,-8 2 0 16,2-8 0-16,3-1 0 15,5-7 0-15,3-1 0 16,5-6 0-16,12-3 0 0,0 0 0 15,0 0 0-15,24 2 0 16,4-2 0-16,4-5 0 16,8 0 0-16,0 3 0 0,2-3 0 15,-4 0 0-15,-4 3 0 16,-8-1 0-16,-7 3 0 16,-4 0 0-16,-5 0 0 15,-10 0 0-15,0 0 0 0,9 13 0 16,-9-13-9-16,-4 4-81 15,4-4-3-15</inkml:trace>
  <inkml:trace contextRef="#ctx0" brushRef="#br1" timeOffset="128837.1821">10277 9743 426 0,'0'0'5'16,"0"0"2"-16,0 0 1 0,0 0 1 15,0 0 1-15,0 0 0 16,0 0 0-16,0 14 1 16,0 6-4-16,0 7-3 0,0 4 0 15,0 6-4-15,0 2 0 16,0 1 0-16,0-1 0 15,5-1 0-15,-1-4 0 16,1-7 0-16,0-4 0 16,-3-3 0-16,1-8 0 0,-1-5 0 15,-2-7 0-15,0 0 0 16,0 0 0 0,-7 0 0-16,2-9 0 0,-2-11 0 15,0-5 0-15,1-7 0 16,-1-7 0-16,4-9 0 15,1 1 0-15,2 0 0 0,0 2 0 16,2 4 0-16,6 3 0 16,0 11 0-16,6 8 0 0,6 1 0 15,0 10 0-15,5 5 0 16,2 3 0-16,1 3 0 16,1 6 0-16,-1 8 0 0,-9 0 0 15,-1 5 0-15,-8-1 0 16,-10 5 0-16,0-1 0 15,-12-3 0-15,-11 0 0 16,0-2 0-16,-6-5 0 16,2 3-2-16,-9-9-12 15,15 1-15-15,-2 14-56 0,9-16-3 16</inkml:trace>
  <inkml:trace contextRef="#ctx0" brushRef="#br1" timeOffset="129290.8927">10567 10026 457 0,'0'0'4'0,"0"0"2"0,-5-8 2 16,5 8 2-16,0 0 0 15,-2-10 0-15,2 10-4 0,0-11-6 16,0 11 0-16,9-1 0 15,9 1 0-15,-1 0 0 16,1 1 0-16,2 8 0 16,2 0 0-16,-4 4 0 15,-2 2 0-15,-7 2 0 0,-5-3 0 16,-4 4 0-16,-4-6 0 16,-7 1 0-16,-1-3 0 15,0-2 0-15,-1-4 0 16,1-4 0-16,12 0 0 0,-15-7 0 15,15-3 0-15,0-2 0 16,10-4 0-16,2-1 0 16,6 0 0-16,-1 0 0 15,5 2 0-15,1 2 0 0,-4 4 0 16,4 3 0-16,-5 6 0 16,-1 2 0-16,-2 8 0 15,-3 4 0-15,-2-2 0 0,0 3 0 16,0 1 0-16,2-3-8 15,1 2-15-15,-1-6-61 16,6 0-3-16</inkml:trace>
  <inkml:trace contextRef="#ctx0" brushRef="#br1" timeOffset="129778.4565">11159 9728 442 0,'0'0'5'0,"0"0"1"16,0 0 0-16,0 0 1 0,0 12 1 16,0 1 0-16,0 3 1 15,0 7 0-15,3 3-4 0,1 3-2 16,4 5 0-16,-1 1-3 16,3 0 0-16,0-5 0 15,0-3 0-15,0-2 0 16,-2-5 0-16,-4-8 0 15,-1-3 0-15,-3-9 0 0,0 11 0 16,0-11 0-16,-12 0 0 16,1-11 0-16,-1-1 0 15,0-5 0-15,1-8 0 16,2-5 0-16,2-4 0 0,2-3 0 16,5-4 0-16,0 2 0 15,2 1 0-15,8 2 0 16,4 9 0-16,4 3 0 15,2 7 0-15,4 5 0 0,-1 8 0 16,4 1 0-16,-2 3 0 16,1 7 0-16,-7 9 0 15,-4 1 0-15,-5 3 0 0,-5 4 0 16,-5 1 0-16,-10 3 0 16,-4-4 0-16,-7 1-3 15,-4-3 1-15,-2-2-3 16,2-2-3-16,3-3-16 0,-3 14-55 15,7-19-7-15</inkml:trace>
  <inkml:trace contextRef="#ctx0" brushRef="#br1" timeOffset="130209.9805">11452 9978 368 0,'0'0'6'0,"0"0"5"15,0 0 0-15,-5 10 1 16,5-10 1-16,-5 14 1 16,3-5 0-16,2 3 0 0,0-2-5 15,5 0-4-15,4 0 0 16,9-6-2-16,2 1 0 0,7-2-1 16,3-3 1-16,-1-5-1 15,5-5 0-15,-8 0 1 16,2-2 0-16,-8 2 1 0,-2-6 0 15,-9 7-4-15,-1-2 0 16,-8 11 0-16,0 0 0 16,0 0 0-16,0 0 0 15,-3 14 0-15,1 1 0 16,2 7 0-16,0 2 0 0,0 4 0 16,2 2 0-16,3-3 0 15,0 0 0-15,-3-3 0 16,-2 4 0-16,0-10 0 15,-7 1 0-15,-5-4 0 16,-6-6 0-16,-5-1 0 16,-3-1 0-16,-4-4-5 0,-2-3-6 15,7 2-16-15,12-2-58 16,-9-2-2-16</inkml:trace>
  <inkml:trace contextRef="#ctx0" brushRef="#br1" timeOffset="132579.5154">12173 9772 385 0,'0'0'7'16,"0"-10"3"-16,0 10 3 15,0-12 1-15,0 12 1 16,0-15 0-16,0 6 1 15,0 9-1-15,-18-8-6 0,4 11-4 16,-6 7-2-16,-8 6-1 16,4 6 0-16,-3 7-2 15,-1 0 0-15,6 5 0 0,4-2 0 16,8 1 0-16,8-3 0 16,4-4 0-16,11-2 0 15,6-4 0-15,9-6 0 16,-1-1 0-16,6-6 0 0,1-2 0 15,-2-5 0-15,3 0 0 16,-7 0 0-16,-1-3-5 16,-2 3-10-16,-7-9-18 0,-9 3-53 15,3 2-2-15</inkml:trace>
  <inkml:trace contextRef="#ctx0" brushRef="#br1" timeOffset="133469.7567">12447 9818 391 0,'0'0'7'0,"0"0"3"0,7-11 2 16,-7 11 2-16,0 0 1 15,5-13-1-15,-5 13 1 0,0 0 0 16,-5 6-6-16,-5 6-3 16,-5 8-3-16,0 2-3 15,6 5 0-15,-4 6 0 0,3-4 0 16,5 3 0-16,5-5 0 16,7-1 0-16,5-7 0 15,6-1 0-15,5-9 0 0,2-4 0 16,-1-2 0-16,1-3 0 15,2-8 0-15,-4-4 0 16,-4-7 0-16,2-6 0 16,-8-5 0-16,-4-2 0 0,-6-8 0 15,-3 2 0-15,-8-1 0 16,-5 4 0 0,-3 3 0-16,-10 5 0 0,4 10 0 15,-3 7 0-15,1 7 0 16,4 3 0-16,-1 11 0 0,9 3 0 15,5 6 0-15,7 5 0 16,5 0 0-16,7 2 0 16,11-3 0-16,4-1 0 15,8-3 0-15,-3-8-8 0,12 1-77 16,-3-3-4-16</inkml:trace>
  <inkml:trace contextRef="#ctx0" brushRef="#br1" timeOffset="133654.2656">12832 9864 416 0,'0'0'5'16,"0"0"3"-16,-2 12 1 15,-1-2 0-15,3 6 1 16,0 1 1-16,0 5-1 16,0 0 1-16,0 0-6 0,5 1-2 15,-2-3-5-15,4 2-5 16,-2-7-17-16,-5-3-59 15,10 0-2-15</inkml:trace>
  <inkml:trace contextRef="#ctx0" brushRef="#br1" timeOffset="134176.5495">13289 9755 435 0,'0'0'5'15,"0"0"3"-15,3-12 1 16,-3 12 2-16,7-12 0 15,-7 12 1-15,0-13-1 16,0 13-2-16,-12-12-9 0,-1 9 0 16,-6 3 0-16,-6 0 0 15,-3 8 0-15,1-1 0 16,2 8 0-16,2-3 0 0,4 5 0 16,6 1 0-16,8 2 0 15,5-2 0-15,13 1 0 16,6 1 0-16,6-1 0 15,5 1 0-15,7 0 0 0,-2-2 0 16,5-1 0-16,-7-3 0 16,-3-1 0-16,-8-1 0 15,-5-5 0-15,-7 4 0 0,-10-11 0 16,0 15 0-16,-8-7 0 16,-6-4 0-16,-6 4 0 15,-5-4 0-15,-5 2 0 16,0-4 0-16,-2 0 0 15,0-2 0-15,4 3-8 16,-2-3-22-16,3-5-56 0,12 3-2 16</inkml:trace>
  <inkml:trace contextRef="#ctx0" brushRef="#br1" timeOffset="135125.3645">13620 9726 396 0,'0'0'7'0,"0"0"5"16,0 0 1-16,5-11 3 15,-5 11 0-15,0 0 1 0,0 0 0 16,0 0 0-16,0 0-17 16,0 16 0-16,-11-2 0 15,2 10 0-15,-3 1 0 16,1 8 0-16,2 1 0 0,4 1 0 16,2-2 0-16,6-6 0 15,6-1 0-15,4 0 0 16,4-8 0-16,1-6 0 15,5-5 0-15,-2-5 0 16,2-2 0-16,0-2 0 16,-1-12 0-16,-3-5 0 0,-1-3 0 15,-3-7 0-15,-2-6 0 16,-8-5 0-16,-3-2 0 0,-2 2 0 16,-7 4 0-16,-6 1 0 15,-2 5 0-15,-10 8 0 16,0 5 0-16,0 11 0 15,0 4 0-15,-1 7 0 0,5 7 0 16,6 9 0-16,3 0 0 16,7 4 0-16,5 0 0 15,7 4 0-15,11-1 0 16,6-6 0-16,6-2 0 0,6-3 0 16,1-5 0-16,7 1-11 15,-1-8-77-15,-6-2-3 16</inkml:trace>
  <inkml:trace contextRef="#ctx0" brushRef="#br1" timeOffset="135336.0945">14165 9906 481 0,'0'0'5'0,"0"0"2"15,-3 10 1-15,-3 0 2 16,2 0-10-16,1 5 0 15,1 2 0-15,-1 3 0 16,-1 0 0-16,4 3 0 0,0-1 0 16,4-1 0-16,-4-6-3 15,5 2-86-15,-2-1-3 16</inkml:trace>
  <inkml:trace contextRef="#ctx0" brushRef="#br1" timeOffset="139300.2904">14500 9889 353 0,'0'0'7'0,"0"0"4"0,0 0 4 15,0 0 1-15,0 0 1 16,0 0 2-16,0 0 0 16,-10-3 1-16,10 3-6 15,0 0-3-15,0 0-2 0,0 0-9 16,0 7 0-16,0-7 0 16,20 13 0-16,2-8 0 0,4 0 0 15,6 1 0-15,10-6 0 16,2 0 0-16,6 0 0 15,-2 0 0-15,-2-3 0 16,-5 0 0-16,-4 1 0 0,-10-1 0 16,-5 3 0-16,-7 0 0 15,-5 0 0-15,-10 0 0 16,0 0 0-16,11 0 0 16,-11 0 0-16,0 0 0 15,0 0 0-15,0 0 0 16,0 0 0-16,0 0 0 0,0 0 0 15,0 0 0-15,0 0 0 16,0 0 0-16,0 0 0 16,0 0 0-16,0 0 0 15,0 0 0-15,0 0 0 0,0 0 0 16,0 0 0-16,0 0 0 16,-6 0 0-16,6 0 0 15,0 0 0-15,0 0 0 0,0 0 0 16,-7 11 0-16,7-11 0 15,0 0 0-15,-12 9-31 16,12-9-59-16,0 0-2 0</inkml:trace>
  <inkml:trace contextRef="#ctx0" brushRef="#br1" timeOffset="141933.0749">15280 9774 424 0,'0'0'5'16,"0"0"4"-16,0 0-1 16,0-6 4-16,0 6 0 0,0-11 1 15,0 11 2-15,0-14-2 16,3 6-13-16,5-4 0 15,1 3 0-15,9-2 0 16,-1 4 0-16,3-1 0 16,3 5 0-16,3 3 0 0,-3 3 0 15,4 5 0-15,-4 4 0 16,-6 3 0-16,-2 2 0 16,-5 0 0-16,-5 6 0 0,-5-3 0 15,-8 5 0-15,-6-6 0 16,-4 6 0-16,-7-2 0 15,-2-4 0-15,-3 4 0 0,2-8 0 16,7-1 0-16,1-2 0 16,5-5 0-16,2-1 0 15,13-6 0-15,0 0 0 16,3 9 0-16,12-9 0 0,10 0 0 16,-1 0 0-16,12-1 0 15,-2-2 0-15,8-2 0 16,-5-1 0-16,1 2 0 15,-5 1 0-15,-9 1 0 16,-2-1 0-16,-4 1-11 0,-18 2-77 16,19-3-2-16</inkml:trace>
  <inkml:trace contextRef="#ctx0" brushRef="#br1" timeOffset="142440.1026">15951 9610 465 0,'0'0'5'0,"0"0"2"16,0 0 1-16,0 0 0 15,0 0-1-15,0 0 2 16,6 14-7-16,-6-2-2 16,0 8 0-16,0 7 0 0,0 1 0 15,5 6 0-15,2 3 0 16,-2 0 0-16,2-2 0 15,1 0 0-15,-3-5 0 16,2-6 0-16,-2-2 0 0,-3-5 0 16,1-3 0-16,-3-14 0 15,-3 6 0-15,3-6 0 16,-14-9 0-16,7-9 0 16,-4-4 0-16,4-9 0 0,-5-5 0 15,4-8 0-15,1 0 0 16,4-4 0-16,1 6 0 15,2-1 0-15,0 9 0 16,2 5 0-16,10 1 0 0,6 11 0 16,5 4 0-16,4 6 0 15,5 5 0-15,1 2 0 16,-1 12 0-16,-5 5 0 16,-2 9 0-16,-8 1 0 0,-10 2 0 15,-7 3 0-15,-2-2 0 16,-12 0 0-16,-9-3 0 15,0-3 0-15,-7-3 0 16,-2-4 0-16,2-5-14 16,6 0-20-16,11-2-52 0,-1-2-2 15</inkml:trace>
  <inkml:trace contextRef="#ctx0" brushRef="#br1" timeOffset="142899.8092">16288 9859 393 0,'0'0'5'0,"0"0"2"16,-6 7 1-16,6-7 1 15,-12 12 0-15,7-1 1 16,0 2 0-16,3-1 1 16,2-2-5-16,2 2-1 15,8-5-1-15,4 1 0 0,7-3 0 16,1-5-1-16,3 0 1 15,-3-7-1-15,-2-3 1 16,-2 0 0-16,-4-5 0 16,-1 5 0-16,-5-2-4 15,-4 1 0-15,-4 11 0 0,5-9 0 16,-5 9 0-16,0 0 0 16,5 9 0-16,-5 6 0 15,5 3 0-15,1 4 0 0,1 5 0 16,0 3 0-16,0 3 0 15,-1 1 0-15,-1-2 0 16,0 0 0-16,-3 1 0 0,-2-4 0 16,-7-5 0-16,-4 0 0 15,-6-5 0-15,-3-4 0 16,-2-5 0-16,-2-3 0 16,-6-2 0-16,0-5 0 0,0 0 0 15,0-3-9-15,0-6-10 16,10-6-37-16,0 0-31 15,5 3-1-15</inkml:trace>
  <inkml:trace contextRef="#ctx0" brushRef="#br1" timeOffset="144150.5194">16810 9673 339 0,'0'0'10'16,"9"-5"4"-16,-9 5 6 15,16-12 0-15,-16 12 2 0,19-15 2 16,-12 8-1-16,4 2 1 15,-11 5-9-15,9-3-15 16,-6 8 0-16,-3 8 0 16,0 7 0-16,-5 4 0 15,0 2 0-15,-2 3 0 0,-6 0 0 16,1-1 0-16,-4-1 0 16,0-5 0-16,-2-2 0 15,-5-5 0-15,6-1 0 0,-5-1 0 16,5-5 0-16,1-1 0 15,4-2 0-15,-1-2 0 16,13-3 0-16,-7 0 0 0,7 0 0 16,7 0 0-16,11-3 0 15,5 1 0-15,3-3 0 16,10 0 0-16,1 0 0 0,0-1 0 16,3 2 0-16,-5-2 0 15,-3 4 0-15,-8 2 0 16,-1 0 0-16,-10 18-65 15,-1-16-24-15</inkml:trace>
  <inkml:trace contextRef="#ctx0" brushRef="#br1" timeOffset="144369.9409">17177 9810 436 0,'0'0'3'0,"0"0"2"15,0 0 1-15,3 8 2 16,-1 1-1-16,3 3 1 16,-3 3 0-16,3 3 0 0,-1 6-3 15,0-1-2-15,1 1-2 16,-2-2-4-16,1 1-9 16,-4-3-26-16,5-2-45 15,-2-6-1-15</inkml:trace>
  <inkml:trace contextRef="#ctx0" brushRef="#br1" timeOffset="144887.3521">17774 9592 448 0,'0'0'5'0,"0"0"2"15,5-13 2-15,-5 13 2 16,3-13-1-16,-3 4 1 16,0 9-1-16,-3-15-10 15,-10 8 0-15,-1 2 0 16,-7 5 0-16,1 0 0 15,-1 2 0-15,-4 8 0 0,2 0 0 16,0 4 0-16,9 4 0 16,4 0 0-16,2 2 0 15,8 2 0-15,8-5 0 16,9 5 0-16,6-2 0 0,7 0 0 16,-1-3 0-16,4-2 0 15,1-2 0-15,-4 1 0 16,-2-4 0-16,-3-1 0 0,-9 2 0 15,-2-4 0-15,-5 1 0 16,-9-8 0-16,0 15 0 16,-5-6 0-16,-4-1 0 0,-9-1 0 15,-5 1 0-15,-4-1 0 16,-3-2 0-16,-2 1 0 16,-1-6 0-16,4 1 0 15,-1-1-3-15,11 0-28 16,5-1-54-16,2-10-3 0</inkml:trace>
  <inkml:trace contextRef="#ctx0" brushRef="#br1" timeOffset="145089.887">18030 9676 466 0,'0'0'3'16,"0"0"1"-16,0 0 1 15,2 5 1-15,-2 4 0 0,3 4-1 16,-1 2 2-16,-2 2-1 16,0 3-3-16,0-1-3 15,3 7-8-15,-3-8-15 16,-3 1-60-16,3-5-3 0</inkml:trace>
  <inkml:trace contextRef="#ctx0" brushRef="#br1" timeOffset="145477.3363">18214 9728 427 0,'0'0'2'0,"0"0"0"0,0 0 2 16,0 0 1-16,2 10 0 16,1-3 1-16,-3 5-1 0,2 3 1 15,0 0-2-15,1-1 0 16,-1 3-3-16,2-3 0 15,-2-4 0-15,-2-10 2 0,5 12 0 16,-5-12 0-16,0 0 1 16,14-3 0-16,-5-4 0 15,0-5 0-15,3-2 0 16,4-4-2-16,-2 0 0 0,1 4-1 16,0-4-1-16,0 8-1 15,-5 1 0-15,0 6 1 16,-2 3-1-16,-8 0 0 15,12 12 1-15,-10-2-1 16,3 8 1-16,0-1 1 16,1 2-1-16,-2 2 0 0,1-7 0 15,2 6-3-15,1-10-7 16,5 2-22-16,9-1-50 16,-12-10-2-16</inkml:trace>
  <inkml:trace contextRef="#ctx0" brushRef="#br1" timeOffset="146051.1929">18770 9532 448 0,'0'0'5'0,"0"0"2"16,0 0 2-16,0 0 0 15,0 0 2-15,0-10 0 16,0 10 0-16,0 0-11 16,0 0 0-16,0 0 0 0,0 0 0 15,0 10 0-15,-4 2 0 16,-4 5 0-16,1 6 0 16,-3 4 0-16,0 3 0 0,0 2 0 15,0 3 0-15,2-3 0 16,1 0 0-16,5 0 0 15,2-4 0-15,2-3 0 16,10-6 0-16,1-3 0 16,2-4 0-16,5-5 0 0,3-4 0 15,-2-3 0-15,2-3 0 16,-1-6 0-16,-2-7 0 16,-2-4 0-16,-1-4 0 0,-5-6 0 15,-2-5 0-15,-4-2 0 16,-4-2 0-16,-2-1 0 15,-2 5 0-15,-6 2 0 16,-4 4 0-16,2 7 0 16,-3 5 0-16,3 10 0 15,-3 2 0-15,1 5 0 0,3 6 0 16,-2 5 0-16,4 6 0 16,4 5 0-16,1 2 0 0,2 2 0 15,2 1 0-15,10-3 0 16,4 2 0-16,4-4 0 15,-1-7 0-15,11 5 0 16,5-8-69-16,-5-5-22 0</inkml:trace>
  <inkml:trace contextRef="#ctx0" brushRef="#br1" timeOffset="146244.2853">19372 9747 507 0,'0'0'2'0,"0"0"0"16,0 0-2-16,7 13 0 16,-7-1 0-16,0-2 0 15,0 8 0-15,0 0 0 0,0 1 0 16,0 5 0-16,0-4 0 16,-2 10 0-16,-8 12-32 15,1-20-58-15</inkml:trace>
  <inkml:trace contextRef="#ctx0" brushRef="#br1" timeOffset="147689.213">19755 9701 361 0,'0'0'7'0,"0"0"1"15,0 0 4-15,-7 0 1 16,7 0 2-16,-10 2 1 15,10-2 1-15,-8 5 2 16,8-5-6-16,0 0-1 0,-12 3-2 16,12-3-2-16,0 0-8 15,0 0 0-15,0 0 0 16,-3 12 0-16,3-12 0 16,6 8 0-16,6-6 0 0,10 3 0 15,13-3 0-15,4 1 0 16,9-3 0-16,1 0 0 15,6 0 0-15,0 0 0 0,-7-3 0 16,-6 1 0-16,-8 2 0 16,-9-3 0-16,-7 1 0 15,-6 0 0-15,-12 2 0 0,12 0 0 16,-12 0 0-16,0 0 0 16,0 0 0-16,0 0 0 15,0 0 0-15,0 0 0 16,0 0 0-16,0 0 0 15,0 0 0-15,-7 0 0 16,7 0 0-16,-10 0 0 0,10 0 0 16,-13 14-29-16,13-14-64 15</inkml:trace>
  <inkml:trace contextRef="#ctx0" brushRef="#br1" timeOffset="149530.7686">20682 9399 438 0,'0'0'4'16,"0"0"4"-16,0 0 1 15,0-10 2-15,0 10 0 16,0 0 0-16,0 0 0 0,0 0-3 15,-5 7-8-15,5 13 0 16,0 2 0-16,0 9 0 16,0 7 0-16,0 2 0 15,0 5 0-15,7-6 0 16,-7 0 0-16,6-6 0 0,1-3 0 16,-4-8 0-16,-1-3 0 15,1-1 0-15,-3-10 0 16,0-8 0-16,0 0 0 0,-3 7 0 15,3-7 0-15,-15-18 0 16,8 1 0-16,-1-10 0 16,4-4 0-16,1-13 0 15,-2 0 0-15,5-6 0 16,0-1 0-16,5 3 0 0,0 2 0 16,5 6 0-16,-3 8 0 15,6 7 0-15,1 5 0 16,2 11 0-16,4 3 0 15,2 6 0-15,0 3 0 0,3 9 0 16,-2 6 0-16,-4 6 0 16,-1 2 0-16,-8 3 0 15,-3 3 0-15,-7-3 0 16,-3 2 0-16,-6-9 0 0,-7 0 0 16,-3-5 0-16,-3 0 0 15,-1-6 0-15,1-1 0 16,2-2-22-16,-3-7-28 0,9 5-37 15,3-6 0-15</inkml:trace>
  <inkml:trace contextRef="#ctx0" brushRef="#br1" timeOffset="150248.74">21003 9701 421 0,'0'0'6'16,"0"0"3"-16,0 0 2 15,0 0 1-15,0 0 1 16,0 0 1-16,7-7 1 15,-7 7-5-15,10-11-10 0,-2 9 0 16,2-1 0-16,5 1 0 16,0 2 0-16,3 0 0 15,-4 7 0-15,4 4 0 16,1 1 0-16,-6 5 0 0,1-2 0 16,-3 2 0-16,-6 0 0 15,-3 3 0-15,-2-5 0 16,-5 3 0-16,-5-6 0 15,0-5 0-15,-2 3 0 0,-1-3 0 16,4-4 0-16,-1-3 0 16,10 0 0-16,-11-7 0 15,11-6 0-15,5-1 0 0,6-4 0 16,3-5 0-16,4 2 0 16,1-4 0-16,1 5 0 15,1 0 0-15,-4 2 0 16,-2 6 0-16,-3 4 0 15,-1 7 0-15,-11 1 0 0,16 6 0 16,-11 7 0-16,2 1 0 16,-1 7 0-16,4-1 0 15,0-1 0-15,-2 1 0 16,4-3 0-16,0 1 0 0,-2-8 0 16,7 3-19-16,15-6-66 15,-16-5-4-15</inkml:trace>
  <inkml:trace contextRef="#ctx0" brushRef="#br1" timeOffset="155234.3148">21709 9448 356 0,'0'0'7'15,"0"0"5"-15,7-10 4 0,-7 10 0 16,11-15 3-16,-11 15 0 16,14-14 0-16,-14 14 1 15,13-10-8-15,-13 10-5 0,0 0-1 16,5 17-4-16,-5 5-2 15,-5 5 0-15,-5 3 0 16,2 7 0-16,-4 3 0 0,-3-2 0 16,1-4 0-16,-2-2 0 15,6-11 0-15,-3 3 0 16,6-10 0-16,0-4 0 16,7-10 0-16,-10 12 0 15,10-12 0-15,0 0 0 0,0 0 0 16,0 0 0-16,15 3 0 15,3-3 0-15,3 0 0 16,7 0 0-16,2-3 0 16,4 1 0-16,4 0 0 0,-5 2 0 15,-4 0 0-15,-4 0 0 16,-5 0 0-16,-7 0-12 16,-4 2-72-16,-9-2-3 15</inkml:trace>
  <inkml:trace contextRef="#ctx0" brushRef="#br1" timeOffset="155522.5592">22109 9597 447 0,'0'0'4'16,"0"0"2"-16,0 0 1 15,0 0 2-15,11 7 0 0,-7 3 2 16,1 7 0-16,2 1-4 15,-2 6-7-15,3 0 0 16,-3 7 0-16,-2-2 0 16,1 3 0-16,-4-3 0 15,3-5 0-15,-3-5 0 0,2-4 0 16,-2 1 0-16,3-10 0 16,-3-6 0-16,2 10 0 15,-2-10 0-15,0 0-6 16,0 0-40-16,13-6-41 0,-8-7-1 15</inkml:trace>
  <inkml:trace contextRef="#ctx0" brushRef="#br1" timeOffset="156781.7294">22545 9453 403 0,'0'0'6'0,"0"0"3"0,5-15 2 16,-5 15 2-16,0-15 1 16,2 8 0-16,-2-3 0 0,0 3 0 15,0 7-5-15,-18-3-5 16,-1 6-4-16,-1 9 0 16,-5 8 0-16,-3 5 0 15,3 5 0-15,1-1 0 0,4 3 0 16,5 0 0-16,10-1 0 15,5-5 0-15,10-6 0 16,9 0 0-16,9-8 0 16,7-3 0-16,3-3 0 15,1-3 0-15,1-3 0 0,-3 0 0 16,-2-3 0-16,-7 1 0 16,-9-2 0-16,-4 3 0 15,-3-1 0-15,-12 2 0 0,8-4 0 16,-8 4 0-16,0 0-33 15,0 0-54-15,-3-9-2 16</inkml:trace>
  <inkml:trace contextRef="#ctx0" brushRef="#br1" timeOffset="157236.9681">22915 9416 461 0,'0'0'5'0,"0"0"1"0,0 0 1 16,0 0-1-16,0 0 1 16,0 0 1-16,-7 7 0 15,-6 8-5-15,3 7-3 16,-3 6 0-16,-1 3 0 0,2-1 0 16,3 5 0-16,7-5 0 15,2-5 0-15,2-3 0 16,14-5 0-16,1-5 0 0,3-5 0 15,2-7 0-15,1 0 0 16,1-3 0-16,-1-13 0 16,-1-4 0-16,-5-7 0 0,-4-5 0 15,-8-6 0-15,-2-4 0 16,-3 3 0-16,-10-1 0 16,-6 6 0-16,-3 4 0 15,-8 10 0-15,-1 8 0 0,1 9 0 16,2 8 0-16,5 10 0 15,0 6 0-15,7 3 0 16,9 6 0-16,4-1 0 16,9 1 0-16,11-3 0 15,5 0 0-15,5-4 0 16,7-5 0-16,6-1 0 0,-3-14-19 16,2 4-66-16,-2-5-3 15</inkml:trace>
  <inkml:trace contextRef="#ctx0" brushRef="#br1" timeOffset="157451.1714">23379 9542 443 0,'0'0'6'0,"0"0"3"16,-4 12 2-16,-1-2 0 16,0 5 1-16,3 5 1 15,-4 3-7-15,1 1-6 16,5 6 0-16,0-3 0 15,0 1 0-15,0-4 0 0,2 1 0 16,4-5 0-16,-3-2 0 16,-3-9 0-16,0 1-73 15,0-10-18-15</inkml:trace>
  <inkml:trace contextRef="#ctx0" brushRef="#br1" timeOffset="161216.0448">23984 9440 445 0,'0'0'4'0,"0"0"3"16,0 0 0-16,0 0 2 0,0 0 0 15,7-4 0-15,8 1 1 16,0-2 1-16,3 0-11 16,7 0 0-16,2 1 0 15,10 4-27-15,10-3-56 0,-12 1-4 16</inkml:trace>
  <inkml:trace contextRef="#ctx0" brushRef="#br1" timeOffset="161399.1226">24031 9574 435 0,'0'0'5'16,"0"0"3"-16,0 0 1 15,10 7 2-15,2-7 1 0,8 0 0 16,8 0 1-16,4 0-7 16,7-5-6-16,7 3 0 15,-2-8 0-15,6 10 0 16,-11-7-22-16,-2 4-63 15,-3 3-3-15</inkml:trace>
  <inkml:trace contextRef="#ctx0" brushRef="#br1" timeOffset="162287.5115">25190 9189 330 0,'0'0'9'0,"0"0"4"0,9-8 4 16,-9 8 3-16,13-6 0 16,-13 6 1-16,10-4 0 15,-10 4 1-15,9-8-8 0,-9 8-5 16,0 0-2-16,0 18-2 15,0-4-2-15,-4 9-3 0,-4 3 0 16,-5 8 0-16,-1 2 0 16,-6 6 0-16,1-4 0 15,-7 1 0-15,1-4 0 16,-2 0 0-16,2-11 0 0,2-2 0 16,6-2 0-16,0-5 0 15,5-7 0-15,2-1 0 16,10-7 0-16,0 0 0 15,0 0 0-15,12 5 0 0,11-5 0 16,2 0 0-16,5-2 0 16,7-1 0-16,2-4 0 15,3 5 0-15,1-4 0 16,-6 3 0-16,-2 1 0 16,-8-1 0-16,-2 3 0 15,-7-2 0-15,-6 2 0 0,-12 0 0 16,0 0 0-16,0 0 0 15,0 0-25-15,-16 7-62 16,16-7-3-16</inkml:trace>
  <inkml:trace contextRef="#ctx0" brushRef="#br1" timeOffset="162693.7028">25607 9532 492 0,'0'0'4'0,"0"0"1"0,0 0 2 15,0-10-4-15,0 10-3 16,0-9 0-16,0 9 0 16,5-18 0-16,-5 18 0 15,15-9 0-15,-2 6 0 16,1 3 0-16,2 3 0 0,0 4 0 15,0 6 0-15,-2 0 0 16,-7 8 0-16,-1-1 0 0,-6 4 0 16,-6-1 0-16,-8 1 0 15,-6-2 0-15,1 3 0 16,-2-6 0-16,1-1 0 16,1-5 0-16,3-3 0 0,4-3 0 15,12-7 0-15,0 0 0 16,10 0 0-16,5 0 0 15,5-5 0-15,5-2 0 0,2-5 0 16,10-1 0-16,-7-7 0 16,-12 0-73-16,14 1-18 15</inkml:trace>
  <inkml:trace contextRef="#ctx0" brushRef="#br1" timeOffset="163047.5383">25851 8918 482 0,'0'0'5'0,"-6"-10"0"15,4 3 3-15,2-5-1 16,0-1-3-16,2 3-4 16,6-5 0-16,7 0 0 15,5 7 0-15,3 4 0 0,-2 4 0 16,4 4 0-16,-2 11 0 15,-4 8 0-15,-3 1 0 16,-9 6 0-16,-2 2 0 16,-5 1 0-16,0-4 0 0,-3 4 0 15,-1-6 0-15,-1-2 0 16,2-6 0-16,1-1 0 16,2-6 0-16,0 0 0 15,7-1 0-15,9-7 0 16,0-2 0-16,9 2 0 0,8-4 0 15,-1 0 0-15,7 0-13 16,-1 0-74-16,-3 0-2 0</inkml:trace>
  <inkml:trace contextRef="#ctx0" brushRef="#br1" timeOffset="163440.2907">26631 9181 473 0,'0'0'4'16,"0"0"1"-16,2-16 2 15,-2 16 0-15,0-14 1 0,0 14-1 16,-16-8-7-16,-2 8 0 16,-12 5 0-16,0 15 0 0,-2 7 0 15,-3 8 0-15,0 4 0 16,3 4 0-16,7-2 0 16,7 5 0-16,13-7 0 15,5-2 0-15,11-5 0 0,8-7 0 16,11-3 0-16,5-4 0 15,3-9 0-15,6 0 0 16,1-9 0-16,0 0 0 0,7 0-87 16,-20-14-5-1</inkml:trace>
  <inkml:trace contextRef="#ctx0" brushRef="#br1" timeOffset="163765.7962">26867 9399 481 0,'0'0'2'15,"0"0"1"-15,-12 4 1 0,12-4 0 16,-18 15 1-16,14-5 0 16,-4 5 2-16,4-1-7 15,4 1 0-15,4 1 0 16,8 2 0-16,6-6 0 15,10-5 0-15,-2 0 0 0,12-4 0 16,-6-3 0-16,3-5 0 16,-5-6 0-16,-3-5 0 15,-7-4 0-15,-5-3 0 16,-10-4 0-16,-5 3 0 0,-7 4 0 16,-9 2 0-16,-5 0 0 15,-7 11 0-15,-4 2-19 16,-6 5-67-16,16 8-3 15</inkml:trace>
  <inkml:trace contextRef="#ctx0" brushRef="#br1" timeOffset="164118.0021">27402 9322 474 0,'0'0'2'16,"0"0"1"-16,-10-5 1 15,0 2 1-15,-2 1 0 0,-3 2 1 16,-2 0 0-16,-1 0 0 16,-2 2-6-16,8 6 0 15,0 4 0-15,3 3 0 16,5 0 0-16,4 0 0 16,4 5 0-16,5-3 0 15,7 3 0-15,0 0 0 0,3-4 0 16,1 1 0-16,1 1 0 15,-5-3 0-15,2-2 0 16,-6-4 0-16,-5 1 0 0,-7-10 0 16,-4 18 0-16,-13-16 0 15,-6 0 0-15,-4 1 0 0,-6-3 0 16,4 0-12-16,-8-3-32 16,7-1-42-16,0-4-1 15</inkml:trace>
  <inkml:trace contextRef="#ctx0" brushRef="#br1" timeOffset="164494.4645">27430 8987 472 0,'0'0'5'0,"0"0"2"0,-4-6 2 16,4 6 2-16,-5-17-4 15,5 10-7-15,0-3 0 16,0 0 0-16,5-2 0 0,8 5 0 16,7-1 0-16,0 6 0 15,2 2 0-15,1 0 0 16,-1 7 0-16,-2 6 0 0,-7 6 0 16,-6 4 0-16,-7 4 0 15,-7 3 0-15,-1-1 0 16,-4 1 0-16,-4-5 0 15,2 0 0-15,4-8 0 16,0-2 0-16,7-6 0 0,3-9 0 16,7 16 0-16,11-14 0 15,5 1 0-15,7-3 0 16,0 3 0-16,9-3 0 16,-4 0 0-16,2-12-55 15,-7 12-36-15</inkml:trace>
  <inkml:trace contextRef="#ctx0" brushRef="#br1" timeOffset="165019.9624">28126 9160 480 0,'0'0'4'0,"0"-9"1"15,0 9 2-15,0-15 0 0,-4 5 1 16,4 10-8-16,-16-5 0 16,-2 5 0-16,-2 17 0 15,-5 5 0-15,-2 13 0 16,-3 2 0-16,3 9 0 0,-1 2 0 15,14 2 0-15,1-3 0 16,13-2 0-16,0-3 0 0,13-10 0 16,8-2 0-16,4-10 0 15,5-5 0-15,3-11 0 16,4-4 0-16,-2-7 0 0,-2-10 0 16,-1-9 0-16,-7-10 0 15,-6-3 0-15,-3-11 0 16,-9-3 0-16,-7-1 0 15,0 0 0-15,-16 4 0 16,-1 6 0-16,0 11 0 16,-5 6 0-16,-1 15 0 15,1 9 0-15,-3 8 0 0,5 17 0 16,7 2 0-16,6 12 0 16,5 3 0-16,2 4 0 15,12 1 0-15,8 1 0 16,3-6-14-16,11-2-76 0,6-2-2 15</inkml:trace>
  <inkml:trace contextRef="#ctx0" brushRef="#br1" timeOffset="165360.2688">28496 9488 501 0,'0'0'5'0,"0"0"0"0,-11-2-5 16,11 2 0-16,-9-9 0 15,9 9 0-15,-7-8 0 16,7 8 0-16,0-12 0 16,9 11 0-16,9-5 0 15,4 6 0-15,0 0 0 0,1 3 0 16,0 6 0-16,-2 4 0 16,-8 0 0-16,-8 5 0 15,-5 1 0-15,-7 3 0 16,-11 3 0-16,-7-4 0 15,1 5 0-15,-4-4 0 0,1-5 0 16,2 3 0-16,5-4 0 16,8-7 0-16,9 2 0 0,3-11 0 15,22 12 0-15,11-10 0 16,11-2 0-16,9 3 0 16,11-3-46-16,-1-5-46 15</inkml:trace>
  <inkml:trace contextRef="#ctx0" brushRef="#br1" timeOffset="172699.9952">1056 11311 356 0,'0'0'6'16,"-5"-5"4"-16,5 5 3 16,-10-10 2-16,10 10 1 15,-10-15 0-15,1 7 0 16,9 8 0-16,-11-4-5 0,11 4-4 16,0 20-3-16,0 4-2 15,0 9 0-15,0 4-1 16,5 5 0-16,3 7 1 15,2-4-1-15,-6 0 0 0,9-5 0 16,-3-9-1-16,-3-4 1 16,-4-4-1-16,5-6 0 0,-8-7 2 15,0-10 0 1,0 0-1-16,0 0 1 0,-8-15-1 16,-2-6 0-16,0-15 0 15,-3-3 0-15,9-11-1 16,-14-1-1-16,13-10 1 15,0 5 0-15,-7 1 0 16,10 3-1-16,2 7 1 0,0 8-1 16,5 6 1-16,4 7 0 15,1 10-1-15,10 4 1 16,5 5 0-16,0 5 0 0,0 9 0 16,5 7 0-16,-11 4-1 15,-1 5 1-15,-6 2 1 16,-7 0-1-16,-5 0-3 0,-3 1 2 15,-11-2-1-15,-1-3-2 16,0 3-4-16,-5-10-12 16,1 1-28-16,-4 1-38 15,8-6 0-15</inkml:trace>
  <inkml:trace contextRef="#ctx0" brushRef="#br1" timeOffset="173196.4257">1270 11572 424 0,'0'0'6'0,"0"0"2"15,-11-6 0-15,11 6 2 16,-9-11 0-16,9 11-1 15,-7-12 1-15,7 12 0 0,0-14-6 16,12 8-1-16,1 4-3 16,3 2 1-16,5 0-1 15,4 10 0-15,-6-1 0 16,1 6 0-16,5 6-1 16,-15-1 0-16,-5-1 0 15,-3 1 0-15,-4-3 0 0,-6 3-1 16,-1-7 1-16,2-2 1 15,-9-7 0-15,9 1 0 16,-3-5 1-16,10 0-1 0,-6-17 1 16,6 1 0-16,9-1 0 15,-4-3 0-15,4 3-1 16,-2-3-1-16,6 6 1 0,-5 2-1 16,-1 6 1-16,3 6-1 15,-10 0 0-15,20 7 1 16,-13 6-1-16,3 2 1 15,5 2 0-15,3 0 0 16,-1 0-3-16,-2 1-5 0,-3-6-12 16,3-12-55-16,8 6-10 15</inkml:trace>
  <inkml:trace contextRef="#ctx0" brushRef="#br1" timeOffset="173551.8365">1543 11119 422 0,'-9'-4'6'0,"-2"-1"1"15,11 5 2-15,-17-14 1 16,9-2 1-16,1 4 0 16,2-3 0-16,3 0-1 0,2 3-4 15,12 1-2-15,3 2-2 16,4 6 0-16,-1 3-2 15,5 5 0-15,-2 10 0 0,0 0 0 16,1 8 0-16,-5 4 0 16,-9 4 0-16,-3 0 0 15,2-1 0-15,-7-1 0 16,0-4 0-16,0-4 0 16,0-4 0-16,0-5 0 0,0-12 0 15,5 14 0-15,-5-14 0 16,20 3 0-16,-3-3 0 15,6-8 0-15,4 7-6 16,1-10-23-16,4 6-56 16,0 1-3-16</inkml:trace>
  <inkml:trace contextRef="#ctx0" brushRef="#br1" timeOffset="174011.6473">2269 11261 438 0,'0'0'3'0,"-4"-10"2"0,-9 1 1 16,5-4 1-16,-1 3 0 15,-9 0-1-15,-2 1 1 16,-4 1 0-16,-1 8-3 16,0 5-2-16,4 7-1 0,-4 5-1 15,6 3 0-15,6 3 1 16,11 4-1-16,2 0 1 16,17 0 1-16,4-1-1 0,0-2 1 15,7-2 0-15,4-5 0 16,0 1 0-16,1-3-1 15,-4-2 0-15,-8-4 0 16,-4 1 1-16,-2-5-2 0,-3 3 0 16,-12-8 0-16,-7 14 0 15,-13-9 0-15,-5 2 0 16,0 1 0-16,-7-4 0 16,-5 2 0-16,-1-3 0 15,14-1-7-15,-4-2-11 0,11-12-53 16,9 9-14-16</inkml:trace>
  <inkml:trace contextRef="#ctx0" brushRef="#br1" timeOffset="174203.7587">2488 11378 448 0,'0'0'2'15,"0"0"3"-15,0 0 2 16,-5 0 0-16,5 0 1 0,-5 19 0 15,0-4 0-15,0 0 0 16,2 2-2-16,3 7-7 16,3-5-10-16,10 1-29 0,-6-4-44 15,5 0-3 1</inkml:trace>
  <inkml:trace contextRef="#ctx0" brushRef="#br1" timeOffset="174584.4546">2630 11417 424 0,'0'0'6'0,"0"0"2"16,0 0-1-16,0 0 2 16,0 0-1-16,0 8 1 15,0-8-1-15,0 17 1 16,0-8-5-16,0 4-3 0,-2 3 0 16,2-4 0-16,0 0 0 15,0-2-1-15,0-10 2 16,7 9 0-16,-7-9-1 0,0 0 1 15,7-4 0-15,-2-8 0 16,0-6-1-16,-3-2 2 16,9-5-3-16,3-4 0 15,-1 2 0-15,1-1 0 0,0 6 0 16,-2 5 0-16,-3 2-3 16,4 10 2-16,-13 5 0 15,7 10 0-15,-4 2 0 16,2 8 0-16,-5 1 0 0,4 3 2 15,-1-2-1-15,0 0 1 16,2-4-2-16,0-4 0 16,0-4-4-16,7-4-10 15,-12-6-33-15,17 0-36 16,-4-8-1-16</inkml:trace>
  <inkml:trace contextRef="#ctx0" brushRef="#br1" timeOffset="174933.9652">2628 11033 438 0,'0'0'6'0,"0"0"0"0,-9-10 2 16,9 10 0-16,-7-9 1 16,7 9 0-16,0-15-1 15,3 5 1-15,-3 10-6 0,20-17 0 16,-6 9-3-16,2 4 0 15,0 1 0-15,0 3-1 16,1 3 1-16,-2 6 0 0,-5 3-1 16,0 3 1-16,-2 4 0 15,-4-1 1-15,1 0 0 16,-2-4-1-16,-3 4 1 16,0-5-1-16,0-4 3 0,0-9-3 15,0 14 0-15,7-8 0 16,-7-6 0-16,10 2 0 15,2-2 0-15,9 0 0 0,1 0 0 16,0-8-12-16,8-1-71 16,-5 9-4-16</inkml:trace>
  <inkml:trace contextRef="#ctx0" brushRef="#br1" timeOffset="175443.7769">3219 11189 476 0,'0'0'3'16,"0"-12"1"-16,0 12 2 16,0-12 0-16,0 12-1 0,-3-8 0 15,3 8 1-15,-9 3-6 16,3 12 0-16,-4 7 0 15,-4 10 0-15,3 5 0 0,2 8 0 16,-3-1 0-16,6 4 0 16,3-4 0-16,3-2 0 15,3-5 0-15,10-8 0 16,1-3 0-16,6-11 0 16,1-6 0-16,-2-9 0 15,6 0 0-15,-2-12 0 0,2-8 0 16,-4-7 0-16,-3-8 0 15,-8-4 0-15,-2-8 0 16,-8 0 0-16,-8-3 0 16,-4 3 0-16,-9 5 0 0,2 5 0 15,-3 4 0-15,-1 11 0 16,-2 7 0-16,6 10 0 16,-2 5 0-16,9 10 0 0,4 8 0 15,3 2 0-15,5 5 0 16,3 1 0-16,10 2 0 15,6-3 0-15,9-3 0 0,9-5 0 16,-5-7 0-16,11 0 0 16,-9 10-81-16,6-20-7 15</inkml:trace>
  <inkml:trace contextRef="#ctx0" brushRef="#br1" timeOffset="177010.7502">3614 11514 415 0,'0'0'7'16,"0"0"4"-16,0 0 2 15,0 0 2-15,0 0 0 0,0 0 0 16,0 0 1-16,7 9-12 16,-7 2-4-16,-5 3 0 15,3 6 0-15,-3 4 0 16,0-3 0-16,1 4 0 16,0 1 0-16,4 0 0 0,0-4 0 15,0-2 0-15,6-8 0 16,-4 3 0-16,3-7 0 15,-5-8 0-15,5 15 0 0,-5-15 0 16,0 0 0-16,0 0 0 16,0 0 0-16,0 0 0 15,0 0 0-15,0 0 0 16,0 0 0-16,0 0 0 0,-2-10 0 16,2 10 0-16,-10-13 0 15,10 13-5-15,0 0-86 16,-2-12-3-16</inkml:trace>
  <inkml:trace contextRef="#ctx0" brushRef="#br1" timeOffset="178122.2314">4253 11189 438 0,'0'0'5'0,"0"0"2"0,0 0 0 15,0 0 1-15,0 0-1 16,0 0 1-16,5 5-1 16,-3 10 2-16,0 2-5 15,2 8-2-15,-4 3-1 0,2 4 1 16,1 3-1-16,-1 2-4 16,-2-3-11-16,2-15-55 15,1 13-16-15</inkml:trace>
  <inkml:trace contextRef="#ctx0" brushRef="#br1" timeOffset="178295.4211">4117 11338 411 0,'0'0'5'0,"0"0"1"0,0 0 1 0,0 0 2 15,4 0-2-15,4 0 2 16,12-3 0-16,1 1-1 15,9-3-8-15,13 3-18 16,6-3-61-16,4-1-3 0</inkml:trace>
  <inkml:trace contextRef="#ctx0" brushRef="#br1" timeOffset="178712.5105">4683 11175 420 0,'0'0'4'16,"0"0"3"-16,0 0 1 15,-8 12 1-15,4 3 1 0,-4 2 0 16,0 7 1-16,3 5 0 16,1 3-4-16,4 4-2 15,0 0-1-15,7 0-1 16,3-4-1-16,2 1-2 16,1-6 0-16,0-5 0 0,-4-5 0 15,2-5 0-15,-11-12 0 16,7 13 0-16,-7-13 0 15,-7-13 0-15,-4-3 0 16,-1-12 0-16,-1-3 0 16,1-14 0-16,-3-2 0 0,0-8 0 15,6-2 0-15,-2 0 0 16,6 3 0-16,3 8 0 16,2 3 0-16,2 10 0 0,11 8-3 15,4 8 2-15,3 10-1 16,3 7 0-16,3 9 1 15,-1 11 2-15,-2 6 0 16,-5 3 0-16,-6 11 1 0,-7-1-1 16,-5 4-1-16,-10-7-2 15,-1 7-14-15,-10 6-56 16,5-17-13-16</inkml:trace>
  <inkml:trace contextRef="#ctx0" brushRef="#br1" timeOffset="179131.2469">4997 11373 458 0,'0'0'3'0,"0"0"1"16,-13 0 2-16,13 0-1 16,-17 10 1-16,6-3 0 15,2 3 1-15,4 2-1 0,0 1-1 16,5-2-3-16,10 3 1 15,2-7-3-15,5 0 0 16,4-7 0-16,3 0 0 16,-2 0 0-16,3-10 0 0,-4 0 0 15,-2 1 0-15,-1-1 0 16,-6 0 0-16,-4 2 0 16,-8 8 0-16,9-4 0 15,-9 4 0-15,8 12 0 16,-8 3 0-16,2 2 0 0,3 5 0 15,0 3 0-15,3 2 0 16,-3 0 0-16,0 3 0 16,-1-4 0-16,-4-2 0 0,0-2 0 15,-7 0 0-15,-5-6 0 16,-3-4 0-16,-6-2 0 16,0-3 0-16,-9-7-14 15,5-2-32-15,0-8-40 0,2-10-1 16</inkml:trace>
  <inkml:trace contextRef="#ctx0" brushRef="#br1" timeOffset="179463.9654">5193 11061 438 0,'0'0'4'16,"0"0"3"-16,7-10 4 15,-7 10-1-15,2-13 0 16,-2 3 1-16,3 3 0 15,5-6-2-15,-6 4-9 0,-2 9 0 16,12-13 0-16,1 8 0 16,2 3 0-16,2 2 0 15,0 2 0-15,1 6 0 0,-3 4 0 16,0 8 0-16,-5-3 0 16,-3 9 0-16,-5 0 0 15,-2 3 0-15,0-1 0 0,-7-3 0 16,2 3 0-16,0-6 0 15,-2-5 0-15,5-2 0 16,2-3 0-16,0-12 0 16,19 10 0-16,-1-7 0 15,7-3 0-15,5 0 0 0,-4-3-83 16,12-4-6-16</inkml:trace>
  <inkml:trace contextRef="#ctx0" brushRef="#br1" timeOffset="179768.152">5898 11151 471 0,'0'0'3'0,"0"0"2"15,-5-12 0-15,5 12 0 16,-9-4 1-16,-2 4 0 0,-3 2 0 15,-4 6-2-15,-1 12-4 16,-1 7 0-16,-1 7 0 16,2 1 0-16,4 10 0 15,3-4 0-15,7 0 0 0,5-2 0 16,7-6 0-16,11-6 0 16,3-5 0-16,7-8 0 15,12-3 0-15,-5-11-12 16,9-3-75-16,2-5-3 15</inkml:trace>
  <inkml:trace contextRef="#ctx0" brushRef="#br1" timeOffset="180046.3534">6127 11343 461 0,'0'0'3'0,"0"0"3"16,-13 3 0-16,4 4 1 0,-1 0 0 15,-3 6 1-15,1 2 0 16,3 2-3-16,0-3-5 15,7 2 0-15,7-1 0 0,5-3 0 16,10-5 0-16,2-4 0 16,8-3 0-16,2 0 0 15,-2-8 0-15,-2-2 0 16,-1-5 0-16,-7 1 0 16,-5-1 0-16,-8-2 0 0,-7 0 0 15,-2 1 0-15,-13 6 0 16,-3 3 0-16,-1 2 0 15,-6 5 0-15,-2 2-22 16,6 4-64-16,7 6-4 0</inkml:trace>
  <inkml:trace contextRef="#ctx0" brushRef="#br1" timeOffset="180375.6846">6510 11313 469 0,'0'0'4'0,"0"0"2"15,-5-9 0-15,5 9 1 16,-10-8 0-16,10 8-1 0,-15-4 0 16,8 4-6-16,-3 0 0 15,10 0 0-15,-13 16 0 16,8-3 0-16,3 1 0 16,2 4 0-16,0-3 0 0,7 5 0 15,4-5 0-15,3 1 0 16,1 0 0-16,0-1 0 15,0-3 0-15,-3-2 0 16,-1 0 0-16,-6 0 0 16,-3-1 0-16,-2-1 0 15,-7 0 0-15,-6-2 0 0,-4 2 0 16,-8 0 0-16,-2-4 0 16,-3 1 0-16,2-2-10 0,13-3-75 15,-9 0-3-15</inkml:trace>
  <inkml:trace contextRef="#ctx0" brushRef="#br1" timeOffset="180726.5425">6548 10964 462 0,'0'0'5'0,"0"0"2"16,0 0 1-16,-8-12 1 0,8 12 0 15,-3-15 0-15,3 7-7 16,6-2-2-16,6 1 0 16,2 1 0-16,7 3 0 15,-1 2 0-15,5 3 0 0,-3 8 0 16,-2 4 0-16,-2 3 0 16,-6 8 0-16,-3 0 0 15,-6 1 0-15,-1 5 0 0,-2-6 0 16,-5 2 0-16,0-3 0 15,-2-2 0-15,2-8 0 16,1-3 0-16,4 2 0 16,0-11 0-16,7 10 0 0,7-7 0 15,4-3 0-15,9 0 0 16,1 0-79-16,4-3-11 16</inkml:trace>
  <inkml:trace contextRef="#ctx0" brushRef="#br1" timeOffset="181175.857">7074 11073 501 0,'0'0'3'16,"0"0"2"-16,0 0-3 15,-9-9-2-15,9 9 0 0,0 0 0 16,-13 4 0-16,3 6 0 15,-2 12 0-15,-3 5 0 16,0 6 0-16,0 7 0 16,0-1 0-16,0 3 0 0,8-2 0 15,4-3 0-15,3-2 0 16,8-9 0-16,7-6 0 16,4-5 0-16,4-7 0 15,4-8 0-15,1-8 0 16,2-10 0-16,-1-3 0 15,-3-6 0-15,-7-8 0 0,-4-3 0 16,-8-4 0-16,-7 0 0 16,0 3 0-16,-13 2 0 15,-1 1 0-15,-9 10 0 0,4 4 0 16,-1 10 0-16,0 4 0 16,0 8 0-16,3 13 0 15,5 1 0-15,7 11 0 0,5 2 0 16,0 3 0-16,14-1 0 15,9 1 0-15,7-6 0 16,9-13-51-16,1 7-40 16</inkml:trace>
  <inkml:trace contextRef="#ctx0" brushRef="#br1" timeOffset="181350.0023">7520 11293 501 0,'0'0'4'0,"0"0"2"15,-5 11-6-15,5-11 0 0,0 17 0 16,0 0 0-16,0 3 0 16,0 2 0-16,0 5 0 15,5 2 0-15,0 3 0 16,4 4 0-16,-4-9-79 0,1-4-13 16</inkml:trace>
  <inkml:trace contextRef="#ctx0" brushRef="#br1" timeOffset="190768.5401">8146 11328 354 0,'0'0'7'16,"0"0"5"-16,-10 0 3 0,10 0 1 15,-12-2 1-15,12 2 1 16,-11 0 0-16,11 0 0 15,0 0-4-15,0 0-4 16,5 0 0-16,18 0-8 16,4 0-2-16,8-3 0 15,12 1 0-15,6-6 0 0,-2 3 0 16,7-2 0-16,-1-1 0 16,-4 1 0-16,-12 0 0 0,-4 1 0 15,-9 5 0-15,-3-2 0 16,-13 0 0-16,-1 3 0 15,-11 0 0-15,0 0 0 0,0 0 0 16,0 0 0-16,0 0 0 16,0 0 0-16,0 0 0 15,0 0 0-15,0 0 0 16,0 0 0-16,0 0 0 16,0 0 0-16,0 0 0 0,0 0 0 15,-5 7 0-15,-8-1-18 16,13-6-73-16,-12 14-2 15</inkml:trace>
  <inkml:trace contextRef="#ctx0" brushRef="#br1" timeOffset="192376.3813">9034 11130 399 0,'0'0'7'0,"0"0"3"16,0 0 3-16,-6-11 2 15,6 11 0-15,-7-16 1 16,7 6 1-16,2-7 0 16,5 5-15-16,6-3-2 15,10 4 0-15,-1-1 0 0,5 7 0 16,3-1 0-16,2 6 0 15,-2 6 0-15,-3 3 0 0,-4 4 0 16,-5 5 0-16,-8 4 0 16,-6 2 0-16,-6 4 0 15,-10 0 0-15,-8 3 0 16,-10-2 0-16,-5 2 0 0,-2-4 0 16,-1 3 0-16,3-8 0 15,3-5 0-15,10-2 0 16,2-4 0-16,10-2 0 15,10-9 0-15,0 0 0 0,18 8 0 16,7-8 0-16,7-3 0 16,5-2 0-16,2-2 0 15,7 2 0-15,-2-3 0 16,-4 1 0-16,0 2 0 16,-8-1 0-16,0 5-5 0,14 1-82 15,-20-3-3-15</inkml:trace>
  <inkml:trace contextRef="#ctx0" brushRef="#br1" timeOffset="192847.481">9754 11041 491 0,'0'0'3'0,"0"0"0"0,0 0 1 16,0 0-1-16,0 8 1 15,0 4-1-15,0 3-3 16,0 2 0-16,2 5 0 16,2 5 0-16,1 0 0 15,2 6 0-15,0-4 0 0,0 1 0 16,4-5 0-16,-4 0 0 16,0-8 0-16,-2-2 0 15,-3-3 0-15,-2-12 0 0,0 0 0 16,0 0 0-16,-12-5 0 15,0-12 0-15,-1-5 0 16,-1-13 0-16,1-2 0 0,-1-10 0 16,-2 0 0-16,6-2 0 15,3-1 0-15,5 5 0 16,2 8 0-16,0 4 0 0,12 6 0 16,3 13 0-16,7 1 0 15,1 11 0-15,4 2 0 16,3 5 0-16,-3 9 0 15,1 11 0-15,-7 0 0 16,-5 7 0-16,-9 3 0 16,-5 3 0-16,-4-2 0 0,-8 1 0 15,-10-4-2-15,1-1-18 16,-11 4-53-16,7-13-14 16</inkml:trace>
  <inkml:trace contextRef="#ctx0" brushRef="#br1" timeOffset="193296.8551">9958 11234 475 0,'0'0'4'0,"0"0"2"16,0 0 2-16,0 0 1 0,0 0 0 15,0 0-9-15,7-11 0 16,-7 11 0-16,18-6 0 15,-3 6 0-15,2 0 0 16,6 0 0-16,-4 2 0 16,6 5 0-16,-2 1 0 15,-6 4 0-15,-4 3 0 0,-4 3 0 16,-6-1 0-16,-3 0 0 16,-3-2 0-16,-6-3 0 15,2 1 0-15,-6-6 0 0,3-2 0 16,0-5 0-16,10 0 0 15,-13-10 0-15,11-2 0 16,2-5 0-16,5-1 0 0,5-1 0 16,0-1 0-16,2 5 0 15,-1 3 0-15,1 4 0 16,0 5 0-16,-2 3 0 16,0 5 0-16,-1 8 0 15,2-1 0-15,-1 3 0 0,-1 2 0 16,7 1 0-16,-4-6 0 15,6 5 0-15,-4-4-46 16,4-8-42-16,7-3-1 16</inkml:trace>
  <inkml:trace contextRef="#ctx0" brushRef="#br1" timeOffset="193772.5825">10475 11030 438 0,'0'0'6'0,"0"0"3"15,0 0-2-15,0 0 2 16,-12 0 0-16,10 11 1 0,-2 4 1 16,2 5 1-16,2 7-12 15,2 2 0-15,6 4 0 16,2 4 0-16,-3-3 0 16,6-4 0-16,-3 0 0 15,0-5 0-15,-2-8 0 0,-3-2 0 16,-1-8 0-16,-4-7 0 15,0 0 0-15,0 0 0 16,-12-10 0-16,4-7 0 16,-1-5 0-16,-3-8 0 15,-1-2 0-15,3-8 0 0,3-4 0 16,3 1 0-16,2-1 0 16,2 4 0-16,0 3 0 15,8 5 0-15,4 7 0 0,6 7 0 16,4 9 0-16,3 3 0 15,2 6 0-15,0 6 0 16,1 6 0-16,-1 6 0 0,-4 7 0 16,-6-3 0-16,-10 5 0 15,-5 1 0-15,-4-1 0 16,-8 0 0-16,-7-3 0 16,-3-6 0-16,-5 2 0 0,5-3 0 15,-2-2 0-15,0-5-28 16,6-3-58-16,16-7-3 15</inkml:trace>
  <inkml:trace contextRef="#ctx0" brushRef="#br1" timeOffset="194190.0329">10833 11236 414 0,'0'0'6'0,"0"0"1"16,0 15 2-16,0-15 0 0,0 18 2 15,0-8 0-15,0 3 1 16,5-1 1-16,2-3-5 16,6-4-1-16,4-2-3 15,6-3-4-15,2-3 0 0,5-7 0 16,-5-2 0-16,2-5 0 16,-5-2 0-16,-2 1 0 15,-6-2 0-15,-3 5 0 0,-6 0 0 16,0 5 0-16,-5 10 0 15,0 0 0 1,0 10 0-16,0 7 0 0,0 0 0 16,0 8 0-16,2 3 0 15,3 1 0-15,0 1 0 16,1-3 0-16,-2 4 0 0,1-8 0 16,-2 2 0-16,-3-1 0 15,-5-3 0-15,-11-3 0 16,-5-2 0-16,-7 0 0 0,-4-4 0 15,-6 3 0-15,1-9 0 16,0 3 0-16,2 3-76 16,8-9-15-16</inkml:trace>
  <inkml:trace contextRef="#ctx0" brushRef="#br1" timeOffset="203453.4388">11691 11189 376 0,'0'0'8'16,"4"-9"2"-16,-4 9 4 15,5-15 1-15,-1 5 1 0,-4 0 1 16,0 0 0-16,-6 0 1 16,-6 4-7-16,-13 6-2 15,-3 0-9-15,-4 13 0 0,0 2 0 16,-3 6 0-16,3 5 0 15,7 2 0-15,8 1 0 16,6-1 0-16,11 1 0 16,16-7 0-16,8 1 0 15,6-6 0-15,8-4 0 16,6-3 0-16,1-6 0 0,0-4 0 16,-2 0 0-16,-2 0 0 15,-8-4 0-15,-6-1 0 16,-4 0 0-16,-9 0 0 0,-4 3 0 15,-10 2 0-15,0 0 0 16,0-11 0-16,0 11 0 16,-17-5 0-16,10 5-12 0,-11 0-76 15,6 4-2-15</inkml:trace>
  <inkml:trace contextRef="#ctx0" brushRef="#br1" timeOffset="203895.3255">12111 11093 417 0,'0'0'7'0,"0"0"2"0,0-13 3 16,0 13 1-16,0 0 0 0,-10-9 0 16,10 9 1-16,-20 2-1 15,8 13-13-15,-6 4 0 16,4 6 0-16,-2 6 0 15,2 3 0-15,1 0 0 0,8-4 0 16,5 2 0-16,3-7 0 16,9-5 0-16,5-8 0 15,6-4 0-15,2-6 0 0,2-2 0 16,-2-10 0-16,0-5 0 16,0-7 0-16,-9-2 0 15,0-5 0-15,-6-9 0 16,-10 1 0-16,0-1 0 0,-8 3 0 15,-6 6 0-15,-4 5 0 16,-5 6 0-16,4 7 0 16,-3 11 0-16,4 0 0 15,1 13 0-15,6 5 0 16,6 1 0-16,5 8 0 0,3-2 0 16,7 3 0-16,7-3 0 15,6 1 0-15,2-8 0 16,12 2-24-16,3-8-61 15,-2-7-3-15</inkml:trace>
  <inkml:trace contextRef="#ctx0" brushRef="#br1" timeOffset="204075.9399">12449 11175 443 0,'0'0'4'0,"0"0"2"16,0 0 2-16,0 7 0 15,0 5 1-15,0 1 1 16,0 3-1-16,0 4 1 15,0 3-6-15,2 3-4 0,3-5 0 16,1 1 0-16,4 1-6 16,-6-11-29-16,6 1-48 15,5 0-4-15</inkml:trace>
  <inkml:trace contextRef="#ctx0" brushRef="#br1" timeOffset="204461.8611">12854 11018 475 0,'0'0'2'0,"0"0"2"15,0 0 0-15,-3-12 2 16,3 12-1-16,-9-10 0 0,2 8 0 16,-6 0 0-16,-2 2-5 15,-5 4 0-15,3 3 0 16,-1 8 0-16,4 0 0 15,1 3 0-15,3 2 0 16,8 5 0-16,2-6 0 0,12 3 0 16,3-2 0-16,7-2 0 15,3 1 0-15,2-2 0 16,3 1 0-16,-2-4 0 16,-1-2 0-16,-7 2 0 15,-3-4 0-15,-4 3 0 0,-8-4 0 16,-5-2 0-16,0-7 0 15,-23 15 0-15,3-8 0 16,-2-2 0-16,-5-2 0 0,-3 2 0 16,0-5 0-16,5 3 0 15,0-3-14-15,-5-3-71 16,21-2-4-16</inkml:trace>
  <inkml:trace contextRef="#ctx0" brushRef="#br1" timeOffset="204884.7109">13175 11030 489 0,'0'0'4'0,"0"0"0"15,0 0 1 1,0 0 0-16,-3 11-1 0,-4-1-4 16,-3 7 0-16,-2 3 0 15,0 2 0-15,1 5 0 16,1 1 0-16,3 4 0 0,7-6 0 15,0 0 0-15,7-6 0 16,5-5 0-16,4-3 0 16,1-4 0-16,3-8 0 0,3-3 0 15,-4-6 0-15,1-11 0 16,3-3 0-16,-4-9 0 16,-4-3 0-16,-3-5 0 0,-3 1 0 15,-9-3 0-15,-3 7 0 16,-8 3 0-16,-5 10 0 15,-5 5 0-15,-4 14 0 16,3 3 0-16,-2 12 0 0,6 5 0 16,3 8 0-1,5 4 0-15,7 1 0 0,3 3 0 16,10-4 0-16,8 1 0 16,7-7 0-16,2 1 0 15,3-11 0-15,10-11-70 16,-1 5-19-16</inkml:trace>
  <inkml:trace contextRef="#ctx0" brushRef="#br1" timeOffset="205051.8189">13625 11157 477 0,'0'0'5'16,"0"0"1"-16,0 0 2 16,0 0 1-16,0 8-3 15,0 2-6-15,0 7 0 0,0 2 0 16,0 6 0-16,0 0 0 15,0 10 0-15,0-10 0 16,0 4-73-16,0-1-18 16</inkml:trace>
  <inkml:trace contextRef="#ctx0" brushRef="#br1" timeOffset="210850.197">23770 10815 359 0,'0'0'9'0,"0"0"2"15,0 0 4-15,0 0-1 0,0 0 2 16,0 0 2-16,2 12 0 15,-2-12 1-15,16 8-8 16,-7-3-2-16,3 3-3 0,9-3 0 16,1-1-6-16,6 4 0 15,2-5-9-15,7 1-20 16,2 1-55-16,-7-2-3 16</inkml:trace>
  <inkml:trace contextRef="#ctx0" brushRef="#br1" timeOffset="211008.7641">23880 10996 399 0,'0'0'5'16,"0"0"3"-16,0 0 1 0,0 0 1 15,0 10 3-15,0-10 0 16,19 5 1-16,4-5-1 16,2 0-8-16,12 0-9 0,0-5-43 15,10 0-35-15,2-2-4 16</inkml:trace>
  <inkml:trace contextRef="#ctx0" brushRef="#br1" timeOffset="211452.6195">25098 10664 499 0,'0'0'2'0,"0"0"1"16,0 0 1-16,0 0-1 16,0 0-3-16,0 5 0 15,-3 10 0-15,-5 2 0 0,-2 11 0 16,-4 7 0-16,-4-1 0 16,-4 8 0-16,-4 3 0 15,-2-1 0-15,-8-6 0 16,1 1 0-16,1-7 0 0,-3-2 0 15,7-5 0-15,2-8 0 16,6-2 0-16,10-3 0 16,12-12 0-16,-3 13 0 15,10-12 0-15,14-1 0 0,3 0 0 16,11 0 0-16,0-4 0 16,9-4 0-16,4 4 0 15,-4-4 0-15,-3 3 0 16,-2 1 0-16,-7-2 0 0,-2 4 0 15,-7 2 0-15,-13-3 0 16,-1 3 0-16,-9 0 0 16,0 0-50-16,0 0-38 15,0 0-3-15</inkml:trace>
  <inkml:trace contextRef="#ctx0" brushRef="#br1" timeOffset="212052.1716">25366 11076 434 0,'0'0'6'0,"0"0"2"16,-6-15 2-16,6 5 0 16,0 0 1-16,4-1 0 15,1-1 0-15,4-3-1 16,7 6-10-16,3-1 0 16,6 5 0-16,2 2 0 0,1 3 0 15,2 3 0-15,-8 7 0 16,2 2 0-16,-11 5 0 15,-5 6 0-15,-8 1 0 0,-8 4 0 16,-9-2 0-16,-6 2 0 16,-3 0 0-16,-4-3 0 15,0-3 0-15,2-2 0 0,6-8 0 16,4-2 0-16,6-2 0 16,12-8 0-16,0 0 0 15,0 0 0-15,18 0 0 16,3 0 0-16,7-11 0 0,6 1 0 15,9-5 0-15,-6-7 0 16,5 2-85-16,-1-6-6 16</inkml:trace>
  <inkml:trace contextRef="#ctx0" brushRef="#br1" timeOffset="212406.4379">25652 10501 460 0,'0'0'4'16,"0"0"2"-16,0 0-1 15,0-12 1-15,0 12 0 16,15-15 0-16,0 7 0 0,5 1 0 16,-1-1-3-16,1 6-3 15,1 2 0-15,3 5 0 16,-7 9 0-16,-7 4 0 15,-4 6 0-15,-6 1 0 0,-6 8 0 16,-1-2 0-16,-3 2 0 16,-3-1 0-16,4-4 0 15,-3-6 0-15,6-3-1 16,-2-1 2-16,8-5-1 16,5-3 1-16,11-4 1 0,6-3-2 15,2 0 0-15,6-1 0 16,0-2-7-16,11-17-51 15,-4 14-28-15,-8-1-1 0</inkml:trace>
  <inkml:trace contextRef="#ctx0" brushRef="#br1" timeOffset="212805.3709">26559 10660 468 0,'0'0'3'0,"0"0"1"16,-5-16 0-16,5 16 1 15,-20-15 0-15,6 11 1 16,-9 2-1-16,-2-2 1 16,0 8-4-16,-2 2 1 15,3 9-3-15,3 5 0 0,3 0 0 16,11 7 0-16,7-2 0 15,3 6 0-15,12-5 0 16,7 3 0-16,5 0 0 0,8-3 0 16,0-1 0-16,0-3 0 15,-3-4 0-15,-4 0 0 16,-7-6 0-16,-5 0 0 0,-6-2 0 16,-10-10 0-16,-8 12 0 15,-10-7 0-15,-9-1 0 16,-2-4 0-16,-6 6 0 15,-7-6 0-15,5 0 0 0,-4 0-25 16,-1 0-61-16,20 0-3 16</inkml:trace>
  <inkml:trace contextRef="#ctx0" brushRef="#br1" timeOffset="213005.1178">26984 10800 487 0,'0'0'3'0,"0"0"2"16,0 0 1-16,0 0-1 16,0 10 0-16,0 2-5 0,-2 1 0 15,-1 5 0-15,-1 4 0 16,1 2 0-16,0 3 0 16,3 4 0-16,0-7-18 0,-7 1-67 15,11-5-4-15</inkml:trace>
  <inkml:trace contextRef="#ctx0" brushRef="#br1" timeOffset="213323.2314">27173 10887 470 0,'0'0'3'16,"0"0"1"-16,0 0 0 16,0 0 0-16,0 5 0 15,0-5 0-15,-5 18 0 16,5-4 1-16,-2 1-4 0,2 3 0 15,0 0-1-15,0-4 2 16,2-2 0-16,1-2 1 16,-3-10-3-16,0 0 0 0,12 4 0 15,-12-4 0-15,13-14 0 16,-1 2 0-16,1-5 0 16,4-3 0-16,3 3 0 15,0-1 0-15,-1 3 0 0,1 3 0 16,3 7 0-16,-8 5 0 15,0 2 0-15,-5 5 0 16,-3 9 0-16,0 3-11 16,-7-4-8-16,0-15-59 15,8 28-10-15</inkml:trace>
  <inkml:trace contextRef="#ctx0" brushRef="#br1" timeOffset="213675.8073">27402 10540 481 0,'0'0'4'0,"-2"-12"2"16,2 12 0-16,-8-13 1 16,8 3 0-16,0 0-7 15,5 1 0-15,10 1 0 16,7 4 0-16,6 4 0 0,7 2 0 15,-3 11 0-15,2 1 0 16,-1 8 0-16,-8 4 0 16,-5 3 0-16,-10 1 0 15,-8 3 0-15,-2-2 0 0,-5-4 0 16,-5 1 0-16,2-4 0 16,-1-1 0-16,2-3 0 15,1-9 0-15,6 1 0 16,3 0 0-16,9-6 0 15,11-3 0-15,2 2 0 16,9 1-22-16,6-6-64 0,2 0-3 16</inkml:trace>
  <inkml:trace contextRef="#ctx0" brushRef="#br1" timeOffset="214106.0479">28163 10669 457 0,'0'0'4'15,"0"0"1"-15,0 0 2 0,-11 5 0 16,4 3 1-16,-5 6 1 16,1 8 0-16,-5 7-4 15,-2 2-5-15,-2 6 0 16,5 3 0-16,3 2 0 0,4 0 0 16,1-2 0-16,7-4 0 15,2-2 0-15,11-7 0 16,6-3 0-16,4-6 0 15,7-6 0-15,0-7 0 16,-1-5 0-16,4-8 0 0,-6-12 0 16,-2-4 0-16,-8-10 0 15,-2-12 0-15,-5-2 0 16,-8-10 0-16,-2 1 0 0,-9 0 0 16,-3 3 0-16,-6 7 0 15,-2 9 0-15,1 8 0 16,-7 15 0-16,4 10 0 15,-1 8 0-15,6 14 0 0,0 13 0 16,7 5 0-16,0 4 0 16,10 10 0-16,3-3 0 15,11 4 0-15,6-3 0 16,3-8 0-16,16-13-66 16,-1 7-24-16</inkml:trace>
  <inkml:trace contextRef="#ctx0" brushRef="#br1" timeOffset="214452.6285">28600 10999 502 0,'0'0'4'16,"-10"-10"1"-16,1 5-5 0,0 0 0 16,0 1 0-16,9 4 0 15,-16-14 0-15,16 14 0 16,0-9 0-16,11 4 0 15,12 5 0-15,1 0 0 16,1 0 0-16,5 8 0 0,-5 1 0 16,0 6 0-16,-11 2 0 15,-7 2 0-15,-7 4 0 16,-12 0 0-16,-8 4 0 16,1-8 0-16,-9 4 0 0,-1-2 0 15,4-4 0 1,2-3 0-16,4-2 0 15,8-2 0-15,11-10 0 0,0 13 0 16,20-11 0-16,10 1 0 0,10 1 0 16,0-4 0-16,2 0-62 15,13-3-31-15</inkml:trace>
  <inkml:trace contextRef="#ctx0" brushRef="#br1" timeOffset="217321.5384">1240 12163 186 0,'0'0'6'0,"0"0"6"16,0 0 6-16,0 0 3 0,19-5 3 15,9 0 1-15,7 3 2 16,10-6 1-16,22 3-4 16,10-2-7-16,10-1-4 15,8 1-4-15,9-3-2 16,13 2-1-16,4 1-4 0,8 4 0 16,9 1 0-16,0 1 0 15,12-4-1-15,6 4 0 16,13-4 0-16,1 2-1 15,9-2 2-15,5-2 0 0,5-4-2 16,7 4 0-16,3-2 1 16,5 2 0-16,-3-1-1 15,8 3 1-15,0 1 0 0,4-2-1 16,6 1 0 0,2 2 0-16,6-4 1 0,1 0-1 15,8 2 0-15,8-3 1 16,-1 1 0-16,6 2-1 15,0 0 1-15,4-2-1 16,-4 1 1-16,5 4-1 0,-3-3 0 16,2 0 1-16,-2 1-1 15,5 1 1-15,0-5-1 16,5 6 1-16,6-5-1 16,-2 4 1-16,4-5-1 0,2 7 0 15,2-8 1-15,-2 7-1 16,0-4 1-16,3 5-1 15,-3-2 0-15,-5-2 1 0,0 2-1 16,4 3 0-16,1-2 1 16,0 2-1-16,3-3 1 15,1 3-1-15,5 0 1 0,-2-2-1 16,3 2 0-16,-1 0 0 16,-1 0 1-16,-3 0-1 15,3 0 0-15,-8 2 0 16,5 1 0-16,-1-1 0 15,4 1 0-15,-6 2 0 0,1-1 1 16,6 2-2-16,-2 2 2 16,7-1-1-16,0-2 0 15,1 1 0-15,2-2 0 16,4 1 0-16,-5 0 1 0,2-2-1 16,-6 1 0-16,-2 1 0 15,-3-2 0-15,2 1 0 16,-7 2-1-16,0 1 1 15,3-2 0-15,-2 2 0 0,2 1 0 16,-3-2 0-16,-2 8 0 16,-2-4 0-16,-4-2 0 15,-1 3 0-15,-11-3-1 16,-1-3 1-16,-13 2 0 0,1-2 0 16,-4-5 0-16,-4 3 0 15,-4-3 0-15,-1 0 0 16,-2-3-1-16,-3 0 1 15,-3 1 0-15,-10-3-1 16,-8 3 1-16,-5-1 0 0,-9-1 0 16,-13-2 0-16,-13 4 1 15,-11-1 0-15,-8-1 0 16,-13-1 1-16,-5 2 0 0,-20-2 0 16,-6 2 0-16,-15-1 1 15,-8 1 0-15,-12 0 0 16,-14-5 1-16,-11 7-1 15,-13-2 1-15,-4 1-2 0,-10-1-3 16,-11 3-2-16,0 0-5 16,-8 0-21-16,-7 0-53 15,-15 0-1-15</inkml:trace>
  <inkml:trace contextRef="#ctx0" brushRef="#br1" timeOffset="218921.3812">1155 13308 152 0,'0'0'0'0,"0"0"4"16,0 0 6-16,0 0 10 15,0 0 4-15,0 0 1 16,23 6 4-16,7-6 0 0,14 3 3 16,13-3-3-16,13-3-5 15,12-3-7-15,15-5-6 16,17-1-2-16,11-2-2 16,4 1-1-16,10 1-4 0,10 0-1 15,6 1 0-15,12 1-2 16,8 1 2-16,0 1-1 15,13-2 0-15,9 0 0 16,10-2 1-16,6-2 0 16,11-3 0-16,7 5 2 0,5-3-3 15,5 6 2-15,7-1 0 16,2 0-1-16,1 3 1 0,2-1-1 16,3 4 0-16,7-1 1 15,1-1-2-15,10 2 1 16,4-4 0-16,8 1 0 15,7 2 0-15,5-3 0 16,3 2 0-16,0 2-1 0,2-1 1 16,-2 5 0-16,0 0 0 15,-2 0 0-15,-4 0 0 16,-1 5 0-16,-1-1 1 16,0 4 0-16,5-2-1 0,3-1 1 15,3-4 0-15,1 5 0 16,8-6-1-16,3 3 0 15,5-3 0-15,0 0 0 16,2 2 0-16,-7 1-1 16,-1 0 0-16,-1-2 1 0,-11 5-1 15,-4-4 1-15,-7 1-1 16,4 1 0-16,-4-1 1 0,-2-3 0 16,3 0 0-16,1 0 0 15,6 0 0-15,1 2 0 16,5-2 0-16,-8 3 0 15,5 2-1-15,-6 2 1 16,-4-2 0-16,-10 5-1 0,-5-3 1 16,-2 1-1-16,-9-1 0 15,-1-2 0-15,-6 3 0 16,4-7 0-16,0 3-1 16,5-2 1-16,1-2 0 0,-2 0 1 15,3 3-1-15,-5-3 0 16,1 2-1-16,-9 1 1 15,-2 0 0-15,-5 1 0 16,-2-1 0-16,-11 2 0 16,1-3 0-16,0 3 0 0,-6 0 0 15,3 2 0-15,-2-5-1 16,-2 6 1-16,-4-3 0 0,1 0 0 16,-5-1 0-16,-4-1-1 15,-8 2 1-15,-10 0 0 16,-4-5 0-16,-8 3 0 15,-9-3 0-15,-8 0 0 0,-6 0 0 16,-10 0 0-16,-5 0 0 16,-10-3 0-16,-13 3 0 15,-12-2 0-15,-13-1 0 16,-17 0 0-16,-18 1 0 16,-14-1 1-16,-12 2 0 0,-19 1-1 15,-6-3 1-15,-9 3-1 16,-9 0-2-16,0 0-1 15,0 0-8-15,-5 4-29 16,5-4-44-16,-22 11-1 16</inkml:trace>
  <inkml:trace contextRef="#ctx0" brushRef="#br1" timeOffset="225442.0819">1631 12589 430 0,'0'0'5'0,"0"0"3"15,0-13 3-15,0 13 2 16,-5-10 1-16,5 10 0 16,0-12 0-16,0 12-12 15,0 0-2-15,-4 10 0 16,4 13 0-16,6 3 0 0,-1 12 0 16,-5-1 0-16,10 10 0 15,-3-5 0-15,3 2 0 16,-2-3 0-16,1-7 0 15,-4-5 0-15,8-3 0 16,-8-4 0-16,-5-5 0 0,0-7 0 16,0-10 0-16,-7 8 0 15,7-8 0-15,-25-15 0 16,13-7 0-16,-4-8 0 16,-4-10 0-16,3-7 0 0,-6-7 0 15,14 2 0-15,-7-3 0 16,12 6 0-16,-4-2 0 15,6 12 0-15,4 6 0 0,10 4 0 16,13 7 0-16,-2 7 0 16,5 8 0-16,6 2 0 15,6 5 0-15,-1 12 0 0,-3 3 0 16,-9 12 0-16,0 3 0 16,-14 5 0-16,-6 4 0 15,-7 1 0-15,-18-3 0 16,1-1 0-16,-5-4 0 15,-1-6 0-15,-7-6 0 16,6-3 0-16,6-8 0 0,4-2-34 16,14-7-52-16,-11 0-2 15</inkml:trace>
  <inkml:trace contextRef="#ctx0" brushRef="#br1" timeOffset="225966.74">1934 12850 423 0,'0'0'6'0,"0"0"3"16,0 0 2-16,-18-11 3 0,18 11 0 15,-10-9 2 1,10 9-2-16,-4-15-10 0,4 15-4 15,4-15 0-15,8 10 0 16,13 2 0-16,-9 3 0 16,10 0 0-16,-3 8 0 0,2 7 0 15,2 2 0-15,-6 3 0 16,-14 2 0-16,-5 2 0 16,-2 1 0-16,-2 3 0 0,-5-6 0 15,-6 1 0-15,-4-10 0 16,-3 4 0-16,7-10 0 15,1-5 0-15,12-2 0 16,-12-7 0-16,7-6 0 0,5-6 0 16,0-6 0-16,14-5 0 15,-2 2 0-15,4 1 0 16,-7 0 0-16,4 7 0 0,-1 6 0 16,-2 4 0-16,0 7 0 15,-10 3 0-15,3 7 0 16,2 8 0-16,7 3 0 15,-6-1 0-15,1 3 0 16,0 2 0-16,-2-4 0 16,10-1 0-16,0-5 0 0,5 1 0 15,-3-11 0-15,8-9-80 16,2 7-8-16</inkml:trace>
  <inkml:trace contextRef="#ctx0" brushRef="#br1" timeOffset="226436.9427">2098 12366 477 0,'0'0'4'15,"0"0"2"-15,0 0 2 0,-5-12 1 16,5 12-2-16,5-13-7 16,-5 6 0-16,7-5 0 15,6 0 0-15,4 1 0 16,0 5 0-16,4 0 0 0,0 3 0 15,-3 3 0-15,5 9 0 16,-11 3 0-16,0 8 0 16,-6 1 0-16,-2 1 0 0,-4 6 0 15,0-3 0-15,-8 0 0 16,1-6 0-16,2-1 0 16,-2-4 0-16,5-2 0 15,-1 0 0-15,3-12 0 16,7 4 0-16,14-4 0 0,3-4 0 15,1-4 0-15,9 2 0 16,4-1 0-16,-5-6 0 16,-14 9-68-16,13 1-24 15</inkml:trace>
  <inkml:trace contextRef="#ctx0" brushRef="#br1" timeOffset="229136.388">3959 12515 407 0,'0'0'6'0,"0"-8"4"0,0 8 1 15,0-10 1-15,0 10-1 16,0 0 2-16,0 0-1 0,0 0 1 16,0 21-5-16,0 3-4 15,0 6-3-15,0 2 2 16,6 8-3-16,1-4 0 16,0 1-3-16,-2-4-5 15,6-1-18-15,3-2-58 16,-11-8-3-16</inkml:trace>
  <inkml:trace contextRef="#ctx0" brushRef="#br1" timeOffset="229316.9134">3751 12726 383 0,'0'0'6'16,"0"0"1"-16,0 0 1 15,0 0 2-15,7-11 1 0,5 7 2 16,9-7-2-16,4 2 2 15,9-2-6-15,3 4-2 16,9-5-5-16,10 7-20 16,9-2-61-16,-11-1 0 0</inkml:trace>
  <inkml:trace contextRef="#ctx0" brushRef="#br1" timeOffset="229785.739">4579 12487 444 0,'0'0'4'0,"0"0"0"0,0 0 1 15,-7 2 1-15,3 9 0 16,2 2 0-16,2 4 0 0,0 5 1 16,8 2-3-16,-1 7-1 15,3 3-1-15,3-4 0 0,1-1-1 16,2 4 0-1,-7-8-1-15,1-1-1 0,-5-5 0 16,0-1 0-16,-2-5-1 16,-3-13 1-16,-3 7 0 15,3-7 0-15,-17-12 0 16,7-6 1-16,-5-11 1 0,3-5-1 16,-6-9 1-16,6-6 1 15,1-4 0-15,4 2-1 16,2-2 1-16,5 9-1 15,3 2 1-15,10 7-1 0,3 7-1 16,5 6 1-16,6 10-1 16,3 5-1-16,-3 7 1 15,3 0-1-15,-6 12 0 16,-1 8 1-16,-8 2 0 0,-5 5-1 16,-10 3 0-16,0 2 0 15,-10-2-1-15,-5-3-1 0,-2 1-5 16,-3-9-8-16,2-1-31 15,-1-1-37-15,6-7-3 16</inkml:trace>
  <inkml:trace contextRef="#ctx0" brushRef="#br1" timeOffset="230218.7562">4935 12593 412 0,'0'0'5'0,"0"0"1"16,0 0 2-16,0 0 0 16,-11 14 1-16,11-14-1 0,-7 12 1 15,7 0 1-15,0-2-5 16,4-2-1-16,6-1-1 16,6-2-1-16,1-2 0 0,5-3 1 15,3-3-1-15,0-4 1 16,-2-3-1-16,-6-3 1 15,0-1 0-15,-2 4 1 0,-7-1-4 16,-8 11 0-16,10-15 0 16,-10 15 0-16,0 0 0 15,2 6 0-15,0 6 0 0,1 2 0 16,2 4 0-16,3 2 0 16,-3 5 0-16,2-1 0 15,-2-1 0-15,-1 0 0 16,1-7 0-16,-2 2 0 15,-3-3 0-15,-5-1 0 0,-2-4 0 16,-8-2 0 0,-3-1 0-16,-4-2 0 0,-3-2-6 15,-5-3-6-15,6 0-21 16,-1-3-52-16,2-9-3 16</inkml:trace>
  <inkml:trace contextRef="#ctx0" brushRef="#br1" timeOffset="230569.6507">5324 12228 452 0,'0'0'5'0,"0"0"3"16,6-10 1-16,-6 10 2 15,0-15-1-15,5 2 2 0,-1 3-8 16,4-5-4-16,-1 1 0 15,6 4 0-15,-1 0 0 16,1 5 0-16,1 2 0 16,2 6 0-16,-4 4 0 15,-3 8 0-15,-4 5 0 0,-1 1 0 16,-4 3 0-16,0 0 0 16,0-1 0-16,-4-2 0 15,2-3 0-15,-3-3 0 0,5-4 0 16,0-11 0-16,11 12 0 15,1-12 0-15,8 0 0 16,4-5 0-16,3-5 0 0,9 5 0 16,6-7-86-16,-5 0-4 15</inkml:trace>
  <inkml:trace contextRef="#ctx0" brushRef="#br1" timeOffset="236788.6146">11987 9382 297 0,'0'0'8'15,"0"0"6"-15,0 0 4 16,0 0 0-16,0 0 1 0,0 0 1 15,0 0-1-15,0 0 1 16,-7 19-6-16,-4 16-6 16,-3 15-2-16,-9 16-1 15,-2 21 1-15,-12 19 1 16,-8 13-1-16,-7 13 0 0,-3 2 0 16,-7 4-1-16,2 3-1 15,-2-2 1-15,3-5-5 16,-4-11 0-16,9-4 0 15,3-8 0-15,7-4 0 0,2-7 0 16,4-9 0-16,6-9 0 16,8-10 0-16,1-11 0 15,5-8 0-15,9-10 0 16,-4-7 0-16,8-8 0 0,0-7 0 16,3-3 0-16,-1-9 0 15,3-9 0-15,-2 16 0 16,2-16 0-16,0 0 0 0,-2 13 0 15,2-13 0-15,0 0 0 16,-5 9 0-16,5-9 0 16,0 0 0-16,-5 7 0 15,5-7 0-15,0 0 0 16,0 0 0-16,0 0 0 0,0 0 0 16,0 0 0-16,0 0 0 15,0 0 0-15,0 0 0 16,0 0 0-16,0 0 0 0,0 0 0 15,0 0-61-15,2-7-32 16</inkml:trace>
  <inkml:trace contextRef="#ctx0" brushRef="#br1" timeOffset="238108.66">6206 12460 429 0,'0'0'6'0,"0"0"3"0,0 0 1 15,0-7 2-15,0 7-1 16,0 0 1-16,0 0 0 15,0 0-2-15,6 2-10 0,1 13 0 16,-2 4 0-16,5 7 0 16,-2 4 0-16,-1-1 0 15,0 6 0-15,1 2 0 16,-6-7-7-16,6-1-40 0,-5-1-41 16,-3-3-2-16</inkml:trace>
  <inkml:trace contextRef="#ctx0" brushRef="#br1" timeOffset="238295.6778">6055 12631 446 0,'0'0'4'0,"0"0"2"16,0 0 0-16,0 0 1 0,8-12 1 16,4 4 0-16,8 1 0 15,3-4 1-15,9-1-4 16,5 0-3-16,5 0-2 15,6 7-11-15,-2 10-70 16,2-8-5-16</inkml:trace>
  <inkml:trace contextRef="#ctx0" brushRef="#br1" timeOffset="238631.7708">6776 12368 464 0,'0'0'5'0,"0"0"0"16,0 0 1-16,0 0 1 16,0 0 0-16,0 0 1 15,0 20-1-15,2-5-5 16,-2 5-2-16,0 7 0 0,-2 3 0 16,-5 3 0-16,-1 1 0 15,-5-5 0-15,-1 2 0 0,-4-4 0 16,-1-3 0-16,1-4 0 15,4-5 0-15,1 0 0 16,3-8 0-16,10-7 0 0,0 0 0 16,0 0 0-16,15 2 0 15,5-4 0-15,7-5 0 16,5-5 0-16,8 1 0 16,-3-1 0-16,8 7-18 0,8-2-68 15,-16 2-4-15</inkml:trace>
  <inkml:trace contextRef="#ctx0" brushRef="#br1" timeOffset="238825.2649">7208 12591 463 0,'0'0'4'0,"0"0"1"15,0 0 1-15,-2 8 0 16,-1 2 1-16,3 3-1 0,-2 2 1 15,2 2 0-15,0 2-7 16,0 1 0-16,0 2 0 16,5 1 0-16,-3-8-15 0,9 0-70 15,-6-1-2-15</inkml:trace>
  <inkml:trace contextRef="#ctx0" brushRef="#br1" timeOffset="239197.8224">7330 12319 488 0,'0'0'4'0,"-5"-9"1"16,0-2 2-16,3 1 0 16,-3-3-7-16,3-3 0 0,2-2 0 15,2-2 0-15,8 3 0 16,8 2 0-16,4 5 0 0,8 1 0 15,0 6 0-15,0 3 0 16,-1 7 0-16,-7 7 0 16,-1 5 0-16,-7 6 0 15,-8 2 0-15,-6 2 0 0,-4 1 0 16,-3-3 0-16,-5-2 0 16,1 0 0-16,2-7 0 15,2-3 0-15,2-6 0 16,5-9 0-16,5 10 0 15,4-10 0-15,12 0 0 0,-1-7 0 16,10-1 0-16,2-2 0 16,3 8 0-16,-6 2-46 15,4-3-44-15</inkml:trace>
  <inkml:trace contextRef="#ctx0" brushRef="#br1" timeOffset="240731.0558">8134 12574 385 0,'0'0'6'0,"0"0"2"15,0 0 4-15,0 0 0 16,0 0 1-16,0 0 0 16,0 0 1-16,-8 5 1 0,8-5-5 15,0 0-3-15,15 12-1 16,0-10 0-16,7 4-2 15,3-1-4-15,9-2 0 16,5-1 0-16,5-2 0 0,1 0 0 16,2 0 0-16,0 0 0 15,-5 0 0-15,-5-2 0 16,-4 2 0-16,-8-3 0 0,-8 3 0 16,-4 0 0-16,-13 0 0 15,9 0 0-15,-9 0 0 16,0 0 0-16,0 0 0 15,0 0 0-15,0 0 0 16,0 0 0-16,0 0 0 16,0 0 0-16,0 0 0 0,0 0 0 15,0 0 0-15,0 0 0 16,0 0-14-16,-19 3-75 16,19-3-3-16</inkml:trace>
  <inkml:trace contextRef="#ctx0" brushRef="#br1" timeOffset="241496.6405">9083 12433 361 0,'0'0'9'0,"0"0"4"16,0 0 1-16,0 0 3 16,0-12 1-16,0 12 1 0,0-15 0 15,0 7 0-15,0-2-7 16,7-2-4-16,8 2-6 15,0 5-2-15,8-2 0 16,-1 7 0-16,8 0 0 16,-5 0 0-16,5 5 0 0,-5 4 0 15,-6 8 0-15,-3-1 0 16,-7 4 0-16,-6 2 0 16,-3 0 0-16,-12 0 0 15,-9 4 0-15,-4-2 0 0,-2-1 0 16,-3-4 0-16,0-2 0 15,6-2 0-15,2-4 0 16,4-2 0-16,8-3 0 0,10-6 0 16,0 0 0-16,0 0 0 15,17 4 0-15,8-4 0 16,2 0 0-16,3-2 0 16,7-3 0-16,4 2 0 0,-2-5 0 15,-4 7 0-15,-5-2 0 16,-3 1 0-16,-4 2 0 15,-6 0 0-15,-7 0 0 16,-10 0 0-16,10 0 0 16,-10 0 0-16,0 0 0 0,0 0 0 15,0 0 0-15,0 0 0 16,0 0-2-16,0 0-10 16,0 0-13-16,0 0-59 15,0 0-3-15</inkml:trace>
  <inkml:trace contextRef="#ctx0" brushRef="#br1" timeOffset="247778.7473">9891 12294 348 0,'0'0'8'16,"0"0"4"-16,3-10 4 16,-3 10 1-16,9-12 1 0,-9 12 1 15,11-15 1-15,-11 15-1 16,9-10-7-16,-9 10-4 0,5 10-2 15,-5 5-3-15,-2 7-1 16,-8 3-1-16,2 4 1 16,-4 3-2-16,-6 2 0 0,-1-2 0 15,1-3 0-15,-1-4 0 16,1-4 0-16,-2-2 0 16,3-5 0-16,4-4 0 15,1 0 0-15,0-5 0 0,12-5 0 16,-13 8 0-16,13-8 0 15,0 0 0-15,18 0 0 16,-1 0 0-16,5-3 0 16,6 3 0-16,1-5 0 15,6 2 0-15,0 1 0 16,-3 0 0-16,-2 2 0 16,-5-3 0-16,-5 3 0 0,-3 0 0 15,-2 0 0-15,-5 0 0 16,-10 0-12-16,10 5-17 0,3-3-55 15,-13-2-3-15</inkml:trace>
  <inkml:trace contextRef="#ctx0" brushRef="#br1" timeOffset="248029.8222">10259 12450 431 0,'0'0'5'0,"0"0"3"15,0 0 0-15,0 0 1 16,0 0 1-16,0 0 0 16,0 13 1-16,0-1 0 15,0 5-3-15,0 4-8 16,0 3 0-16,2 3 0 16,-2 0 0-16,0 1 0 0,0-1 0 15,-2-5 0-15,2 3 0 16,-2-7-17-16,2-18-62 15,0 17-8-15</inkml:trace>
  <inkml:trace contextRef="#ctx0" brushRef="#br1" timeOffset="248417.6773">10776 12005 466 0,'0'0'4'0,"0"0"2"0,0 0 0 16,0 0 0-16,0 0 1 16,-5 14 0-16,-4 6 0 0,-7 12-5 15,-2 8-2-15,1 7 0 16,-3 10 0-16,1 4 0 15,-1 7 0-15,10-6 0 0,7-5 0 16,3-2 0-16,10-7 0 16,5-3 0-16,10-7 0 15,2-7 0-15,8 0 0 16,-3-12 0-16,3-1 0 0,1-4 0 16,-8-4 0-16,0-2 0 15,-6-1 0-15,-4-5 0 16,-6-2 0-16,-12 0 0 15,10 6 0-15,-10-6-21 0,8 9-67 16,-8-9-2-16</inkml:trace>
  <inkml:trace contextRef="#ctx0" brushRef="#br1" timeOffset="251896.2215">11159 12329 362 0,'0'0'9'0,"0"-10"3"16,0 10 2-16,5-12 3 16,-5 1 2-16,0 11 1 15,2-15 0-15,-2 15 1 16,3-12-7-16,-3 12-11 0,0 0-3 15,0 10 0-15,0 10 0 16,0 3 0-16,0 6 0 0,0 5 0 16,2 4 0-16,3-1 0 15,0 0 0-15,3-1 0 16,-1-7 0-16,3-4 0 16,-5-3 0-16,3-5 0 15,-6-2 0-15,3-5 0 0,-5-10 0 16,0 10 0-16,0-10 0 15,0 0 0-15,-7-10 0 16,1-2 0-16,-4-10 0 16,1-6 0-16,4-7 0 15,-6-6 0-15,9-4 0 0,2 0 0 16,0 1 0-16,13 2 0 16,1 1 0-16,7 9 0 15,0 5 0-15,7 8 0 16,-1 6 0-16,5 6 0 0,-2 7 0 15,-2 0 0-15,-3 10 0 16,-5 7 0-16,-3 5 0 16,-6 0 0-16,-9 3 0 0,-2 3 0 15,-16-2 0-15,0-3 0 16,-7 2 0-16,-7-5 0 16,-2-3 0-16,0-2-4 15,2-5-5-15,0-5-9 16,12 0-24-16,6-3-43 0,5-2 0 15</inkml:trace>
  <inkml:trace contextRef="#ctx0" brushRef="#br1" timeOffset="252463.4281">11594 12518 461 0,'0'0'5'0,"-10"-9"1"16,10 9 2-16,-13-12 2 16,13 12 0-16,-14-14 1 0,9 3-11 15,2 2 0-15,3 9 0 16,8-15 0-16,4 15 0 15,1 0 0-15,4 0 0 16,3 7 0-16,-3 3 0 16,1 8 0-16,-4 2 0 0,-1 2 0 15,-11 0 0-15,-2 0 0 16,-2 0 0-16,-11 0 0 16,1-4 0-16,-8-3 0 15,5-3 0-15,-2-4 0 16,2-6 0-16,0-2 0 15,7-2 0-15,4-8 0 0,4-5 0 16,4-4 0-16,12-4 0 16,3-2 0-16,4 1 0 0,2-1 0 15,2 3 0-15,-5 6 0 16,1 4 0-16,-8 2 0 16,-3 5 0-16,-2 5 0 15,-10 0 0-15,8 12 0 0,-3 1 0 16,-3 2 0-16,3 3 0 15,0-1 0-15,-1 2 0 16,1-1 0-16,6-3 0 0,-4-1 0 16,13-2 0-16,-8-3-30 15,11-5-55-15,0 1-4 16</inkml:trace>
  <inkml:trace contextRef="#ctx0" brushRef="#br1" timeOffset="252779.9891">12263 12341 435 0,'0'0'5'15,"0"0"4"-15,0-15 1 16,0 15 1-16,-3-12 1 0,3 12 1 15,-9-15-1-15,-4 15-8 16,-2 0-4-16,-5 13 0 16,2 7 0-16,1 4 0 15,-1 8 0-15,4 1 0 0,3 4 0 16,9-6 0-16,2 2 0 16,13-3 0-16,4-8 0 15,10-3 0-15,3-5 0 16,11 1-10-16,0-6-77 15,-1-6-1-15</inkml:trace>
  <inkml:trace contextRef="#ctx0" brushRef="#br1" timeOffset="253078.8934">12543 12448 446 0,'0'0'4'0,"-9"0"2"15,-1 0 1-15,-3 0 1 16,1 2 0-16,-1 3 0 15,-1 0 0-15,-2 3 0 0,9 7-3 16,5-3-2-16,2 0-3 16,9 2 0-16,9-5 0 15,2-2 0-15,7-4 0 16,2-3 0-16,1 0 0 16,0-10 0-16,0 1 0 15,-10-5 0-15,-2-1 0 0,-6-2 0 16,-7 0 0-16,-5 2 0 15,-5 1 0-15,-9 1 0 16,-4 3 0-16,-5 5 0 0,2 5-4 16,-7 2-23-16,5-2-52 15,8 8-10-15</inkml:trace>
  <inkml:trace contextRef="#ctx0" brushRef="#br1" timeOffset="253430.0714">12924 12406 415 0,'0'0'6'0,"0"0"2"16,0 0 2-16,0 0 1 16,0-10 0-16,0 10 1 15,-18-5 0-15,6 5-1 16,-8 0-5-16,3 0-2 16,-3 10-2-16,2-2-2 15,4 4 1-15,3 5-2 0,6-2 1 16,3 2 0-16,4 0 0 15,9-1 0-15,3 2 0 16,4-4 0-16,1-2 0 16,4 1 0-16,-3-1 1 0,-1-3-1 15,-1 1 0-15,-6 0-1 16,-1 0 1-16,-11 1 1 16,0-2-1-16,-11-3 0 0,-3 1 0 15,-6-2 0-15,-2 0 0 16,-3-1 0-16,-2-1-2 15,1 0-3-15,4-3-9 0,10-3-34 16,1 0-37-16,11 3-1 16</inkml:trace>
  <inkml:trace contextRef="#ctx0" brushRef="#br1" timeOffset="253844.3078">13249 12334 452 0,'0'0'5'0,"0"0"2"15,0 0 2-15,0 0 0 16,-7-8 0-16,7 8 0 16,-15 8 0-16,2 2-7 0,1 7-2 15,-3 2 0-15,3 7 0 16,0 1 0-16,1 0 0 16,6 0 0-16,5-5 0 0,3 2 0 15,4-10 0-15,8-4 0 16,2-3 0-16,4-5 0 15,1-2 0-15,3-6 0 16,-3-7 0-16,-2-7 0 16,-2 0 0-16,-6-10 0 0,-5 1 0 15,-7-5 0-15,-2 0 0 16,-13 2 0-16,-3 3 0 16,-4 4 0-16,0 6 0 15,-3 6 0-15,0 6 0 16,0 7 0-16,8 7 0 0,2 7 0 15,10 6 0-15,5 3 0 16,0 4 0-16,12 0 0 16,8 1 0-16,5-3 0 0,8-1 0 15,1-9-13-15,-11-3-73 16,21-2-1-16</inkml:trace>
  <inkml:trace contextRef="#ctx0" brushRef="#br1" timeOffset="254016.0306">13563 12426 461 0,'0'0'4'16,"0"0"2"-16,0 0 1 16,-5 7 0-16,-1 1 1 0,4 4 0 15,-3 3 2-15,5 4-10 16,0 3 0-16,0 6 0 16,0-3 0-16,5 2 0 15,3 1 0-15,-1-1-6 16,5-5-79-16,-3-5-2 15</inkml:trace>
  <inkml:trace contextRef="#ctx0" brushRef="#br1" timeOffset="254452.5251">14149 12314 474 0,'0'0'5'16,"0"0"1"-16,0 0 0 15,0 0 0-15,0 0 0 16,0 0 2-16,-5 12-8 0,3 6 0 15,2 2 0-15,0 7 0 16,0 3 0-16,0 2 0 16,0 2 0-16,0-8-14 15,5 1-70-15,-3-5-3 0</inkml:trace>
  <inkml:trace contextRef="#ctx0" brushRef="#br1" timeOffset="254619.7811">14000 12448 475 0,'0'0'3'16,"0"0"0"-16,0 0 1 16,0 0 0-16,13-5 1 15,1 0 0-15,9 0 1 16,2 1 0-16,10-4-6 0,4 3-4 16,4-2-22-16,9 1-57 15,3 1-3-15</inkml:trace>
  <inkml:trace contextRef="#ctx0" brushRef="#br1" timeOffset="255048.7654">14622 12267 459 0,'0'0'3'0,"0"0"1"16,0 5 2-16,0-5 1 16,-13 21 0-16,8-4 0 0,0 2 0 15,3 6 0-15,0 4-3 16,2 2-4-16,2 1 0 15,5-6 0-15,3 2 0 16,0-3 0-16,0-5 0 16,-3-5 0-16,1-3 0 0,-8-12 0 15,8 9 0-15,-8-9 0 16,0 0-2-16,-11-15 1 16,4 1 2-16,-3-11 1 0,1-5-2 15,-2-7 0-15,1-7 0 16,3-4 0-16,5 2 0 15,2-1 0-15,0 2 0 0,7 7 0 16,5 4 0-16,8 9 0 16,3 8 0-16,4 10 0 15,6 4 0-15,1 6 0 16,-2 6 0-16,1 6 0 16,-6 7 0-16,-4 6 0 0,-9 2 0 15,-9-1 0-15,-5 1 0 16,-10 0-2-16,-7 0-3 15,-8-8-6-15,1 3-17 16,6-3-56-16,-12-7-1 16</inkml:trace>
  <inkml:trace contextRef="#ctx0" brushRef="#br1" timeOffset="255480.2482">15047 12403 407 0,'0'0'5'16,"0"0"2"-16,0 0 1 16,-5 13 0-16,5-13 1 0,-8 17 1 15,8-4 0-15,0-1 1 16,5-2-5-16,6-3-1 16,3 1-1-16,9-6 0 15,2-2 0-15,2-2-1 16,3-6 0-16,0-2 1 0,-5-5-1 15,-6 3-3-15,1-5 0 16,-5 5 0-16,-5 1 0 0,-5 4 0 16,-5 7 0-16,0 0 0 15,0 0 0-15,0 7 0 16,0 9 0-16,0 3 0 16,0 3 0-16,0 3 0 15,0 2 0-15,0 3 0 0,5-5 0 16,-5 0 0-16,2-3 0 15,-2 0 0-15,0-4 0 16,-7-3 0-16,-6-3 0 16,-6-3 0-16,-6-1 0 0,-5-5 0 15,-5-2-5-15,-2-2-13 16,-1-10-34-16,4 4-35 16,6-3-2-16</inkml:trace>
  <inkml:trace contextRef="#ctx0" brushRef="#br1" timeOffset="255852.0011">15785 12222 479 0,'0'0'3'0,"0"0"1"16,-5-7 0-16,5 7 0 15,-18-7 1-15,4 7 0 0,-6 0 0 16,0 0-3-16,-2 5-2 15,-1 7 0-15,3 5 0 16,3 1 0-16,4 3 0 16,8 3 0-16,5 3 0 0,8-5 0 15,5 3 0-15,3-3 0 16,10-2 0-16,-1 2 0 16,0-5 0-16,2 0 0 15,-4 1 0-15,-4-4 0 16,-4-1 0-16,-5 0 0 15,-8-3 0-15,-4-3 0 0,-10 3 0 16,-8-6 0-16,-8 4 0 16,-4-3 0-16,-5 0 0 0,-4 0 0 15,4-3 0-15,0-2-9 16,12 0-16-16,0 0-59 16,11-7-2-16</inkml:trace>
  <inkml:trace contextRef="#ctx0" brushRef="#br1" timeOffset="256048.0019">15946 12371 452 0,'0'0'1'0,"0"0"3"0,0 0 1 16,0 5 2-16,0 4 0 16,-2 4 0-16,2 3 0 15,-2 0 1-15,-1 4-1 16,3 5-4-16,-2-5-4 15,2 6-12-15,0 0-42 0,0-11-30 16,7-1-1-16</inkml:trace>
  <inkml:trace contextRef="#ctx0" brushRef="#br1" timeOffset="256378.0441">16106 12409 462 0,'0'0'4'0,"0"0"1"16,0 0 0-16,0 0-1 15,0 0 1-15,0 0 1 0,-6 12-1 16,6-3 0-16,0 7-3 16,0-4-2-16,0 2 1 15,0 1 0-15,3-2-1 16,0-4 1-16,-3-9 1 0,5 12 1 16,-5-12-3-1,12-3 0-15,-5-6 0 0,4-3 0 16,3-2 0-16,4-1 0 15,1 0 0-15,-1 3 0 16,0 0 0-16,-1 4 0 0,-2 3 0 16,-5 5 0-16,0 5 0 15,-2 7 0-15,-3 3 0 0,2 0 0 16,0 5 0-16,0 0-5 16,4 2-15-16,-4 7-62 15,5-14-4-15</inkml:trace>
  <inkml:trace contextRef="#ctx0" brushRef="#br1" timeOffset="256796.7028">16677 12210 465 0,'0'0'4'0,"0"0"3"16,0 0 0-16,0 0 1 15,-5-5 0-15,5 5 0 0,-14 8-4 16,1 4-4-16,-4 5 0 15,2 8 0-15,0 2 0 16,-3 11 0-16,6-2 0 16,2 2 0-16,3-1 0 0,7-5 0 15,2-4 0-15,9-6 0 16,5-5 0-16,7-7 0 16,4-8 0-16,6-2 0 0,1-7 0 15,1-7 0-15,-3-10 0 16,-7-2 0-16,-4-7 0 15,-9-3 0-15,-10-5 0 0,-4 2 0 16,-10-2 0-16,-9 5 0 16,-4 4 0-16,0 8 0 15,-5 8 0-15,4 9 0 16,-1 7 0-16,4 12 0 16,5 6 0-16,8 7 0 0,6 2 0 15,4 6 0-15,9-4 0 16,9 3 0-16,7-7 0 15,7-1 0-15,3-6 0 16,-5-3-86-16,14-8-2 16</inkml:trace>
  <inkml:trace contextRef="#ctx0" brushRef="#br1" timeOffset="256977.8862">17078 12364 477 0,'0'0'3'0,"0"0"2"0,0 0 1 16,-6 7 1-16,4 2 0 15,-3 4-1-15,0 3-6 16,3 4 0-16,-3 1 0 16,5 1 0-16,0 3 0 0,3 0 0 15,1 0 0-15,6-3-17 16,10-2-69-16,-8-8-4 16</inkml:trace>
  <inkml:trace contextRef="#ctx0" brushRef="#br1" timeOffset="257228.5809">17356 12098 479 0,'0'0'3'16,"0"0"-1"-16,0 0 2 16,0 0 1-16,5 0 0 15,7 11 1-15,4 3 1 0,1 9-7 16,3 9 0-16,2 8 0 15,-2 9 0-15,2 10 0 16,-9 6 0-16,-5 2 0 16,-8 0 0-16,-5 1 0 15,-16 3 0-15,-8-7 0 0,1-12-38 16,-11 2-49-16,-7-12-3 16</inkml:trace>
  <inkml:trace contextRef="#ctx0" brushRef="#br1" timeOffset="260680.0513">17940 12497 412 0,'0'0'5'16,"0"0"2"-16,0 0 1 16,0 0 2-16,0 0 0 0,0 0 0 15,10 0 1-15,1 0 0 16,3 0-4-16,6 0-3 15,3-2-3-15,9 2-7 0,-4 0-21 16,-2 0-55-16,6 0-1 16</inkml:trace>
  <inkml:trace contextRef="#ctx0" brushRef="#br1" timeOffset="260829.7121">17963 12641 404 0,'0'0'3'16,"0"0"2"-16,0 0 3 15,5 5 1-15,4-2 2 16,5-1-1-16,7-2 2 0,11 0-1 16,9 0-7-16,3-7-23 15,13 0-59-15,6-1-3 16</inkml:trace>
  <inkml:trace contextRef="#ctx0" brushRef="#br1" timeOffset="261283.1995">18965 12307 444 0,'0'0'5'0,"0"0"2"0,0-13 2 15,0 13 0-15,0 0 1 16,2-10-1-16,-2 10 2 16,3 9-4-16,-3 8-7 0,0 5 0 15,-3 2 0-15,-2 8 0 16,-8 3 0-16,1 0 0 16,-5 2 0-16,-5-5 0 15,-5-5 0-15,-1 0 0 0,-2-4 0 16,3-4 0-16,-1-1 0 15,6-3 0-15,2-5 0 16,5-3 0-16,8-2 0 0,7-5 0 16,5 5 0-16,12-5 0 15,13 0 0-15,3 0 0 16,8 0 0-16,1-3 0 16,6 3 0-16,0-2 0 15,-9 2 0-15,-4 0 0 16,-5 0 0-16,-8 0 0 15,-5 0-37-15,-4 2-50 0,-13-2-3 16</inkml:trace>
  <inkml:trace contextRef="#ctx0" brushRef="#br1" timeOffset="261677.1938">19263 12644 496 0,'0'0'4'16,"0"0"2"-16,-3-15-1 0,3 15-5 16,-2-16 0-16,2 7 0 15,0-4 0-15,0 1 0 16,10 2 0-16,5 3 0 16,5-1 0-16,2 6 0 15,6 0 0-15,-4 2 0 16,1 2 0-16,-2 8 0 0,-7 4 0 15,-7 3 0-15,-7 7 0 16,-2 0 0-16,-11 3 0 16,-1-2 0-16,-8 3 0 15,-1-1 0-15,-2-5 0 0,3-3 0 16,0-4 0-16,5-1 0 16,5-5 0-16,10-9 0 15,-7 10 0-15,12-10 0 0,9 0 0 16,4-3 0-16,7 1 0 15,-1-9 0-15,12 5 0 16,-10-5-61-16,10-9-30 16</inkml:trace>
  <inkml:trace contextRef="#ctx0" brushRef="#br1" timeOffset="262025.5374">19586 12203 485 0,'0'0'4'0,"0"0"2"16,-3-18 1-16,3 11 0 15,0-6-5-15,3-1-2 0,8 1 0 16,-2 1 0-16,11 2 0 16,-3 5 0-16,6 5 0 15,2 5 0-15,-4 8 0 16,-3 4 0-16,-6 9 0 0,-3 5 0 15,-7-1 0-15,-2 1 0 16,-11-1 0-16,2 1 0 16,-6-5 0-16,0-4 0 15,0-2 0-15,5-4 0 16,3-4 0-16,4 0 0 0,3-12 0 16,23 5 0-16,4-5 0 15,8 0 0-15,14-5 0 16,6 2 0-16,0 6-24 15,7-6-65-15</inkml:trace>
  <inkml:trace contextRef="#ctx0" brushRef="#br1" timeOffset="268194.9169">2878 13925 404 0,'0'0'7'0,"0"0"2"16,0-11 3-16,0 11 1 15,-7-10 1-15,7 10 0 0,-10-4-1 16,10 4 1-16,0 9-6 16,-5 11-5-16,5 8-3 15,2 4 0-15,5 7 0 0,2 4 0 16,3 1 0-16,-5 4 0 15,3-9 0-15,-2-2 0 16,-4-6 0-16,-4-2 0 16,5-10 0-16,-5-2 0 0,0-7 0 15,0-10 0-15,-14 5 0 16,-4-8 0-16,8-11 0 16,0-6 0-16,0-12 0 15,-12-6 0-15,12-5 0 16,0-7 0-16,10-4 0 15,0-1 0-15,0 3 0 16,0 0 0-16,7 12 0 0,11 0 0 16,-3 8 0-16,7 7 0 15,3 5 0-15,5 11 0 0,-2 2 0 16,4 7 0-16,-8 2 0 16,1 8 0-16,-5 5 0 15,-13 9 0-15,1 1 0 16,-8 3 0-16,-12-1 0 0,-6 0 0 15,-1-3 0-15,-4-1 0 16,-2-5 0-16,-3-6 0 16,7 0-18-16,-2 5-60 15,5-12-10-15</inkml:trace>
  <inkml:trace contextRef="#ctx0" brushRef="#br1" timeOffset="268696.6109">3166 14137 485 0,'0'0'3'0,"0"0"2"16,0 0 2-16,0 0 0 15,0 0-3-15,0 0-4 16,0 0 0-16,8 0 0 15,-8 0 0-15,20 8 0 0,-2-6 0 16,1 8 0-16,1-1 0 16,3 8 0-16,-1-3 0 15,-5 5 0-15,-7 1 0 16,-4 2 0-16,-6 1 0 16,-6-3 0-16,-4-3 0 0,-2-2 0 15,1-5 0-15,-1-6 0 16,3-4 0-16,-4 0 0 15,6-9 0-15,4-6 0 16,3-4 0-16,3-9 0 0,4 1 0 16,6-6 0-16,1 9 0 15,2-2 0-15,-2 7 0 16,2 2 0-16,-2 7 0 0,-4 10 0 16,0 5 0-16,-3 7 0 15,-4 8 0-15,2 0 0 16,3 3 0-16,-3 1 0 15,2-2 0-15,0 1 0 16,4-3 0-16,1-2 0 0,2-12 0 16,9-11-76-16,2 8-13 15</inkml:trace>
  <inkml:trace contextRef="#ctx0" brushRef="#br1" timeOffset="269079.6429">3979 13951 434 0,'0'0'5'0,"0"0"2"16,0-17 1-16,0 8 2 0,-2 1 0 15,-5-2 0-15,-4 0 0 16,-6 5 0-16,-3 5-5 16,-5 8-3-16,1 9-2 15,-6 7 0-15,3 6 0 0,2 5 0 16,2 7 0-16,9-5 0 15,3 0 0-15,11-2 0 16,2-3 0-16,14-7 0 16,9-5 0-16,7 0 0 0,5-13-8 15,13-1-77-15,-3-3-2 16</inkml:trace>
  <inkml:trace contextRef="#ctx0" brushRef="#br1" timeOffset="269386.8286">4151 14112 430 0,'0'0'6'16,"-10"0"1"-16,-2 6 0 15,0-2 1-15,-1 4 1 0,-2 1-1 16,0 4 1-16,0 1 0 16,7 3-5-16,8-3-1 15,11 1-1-15,6-3 1 16,10-2-1-16,3-5 0 15,7-3 0-15,6-2-2 0,-6-2 0 16,0-8 0-16,-7-3 0 16,-5 1 0-16,-7-3 0 15,-14 1 0-15,-4-2 0 0,-9-1 0 16,-9 5 0-16,-2 0 0 16,-4 4 0-16,-6 3-15 15,5 5-38-15,5 3-35 16,5 4-2-16</inkml:trace>
  <inkml:trace contextRef="#ctx0" brushRef="#br1" timeOffset="269725.9637">4544 14093 448 0,'0'0'3'16,"0"0"2"-16,0 0 0 15,-8-2 1-15,-2 2 1 16,1 0 0-16,-4 2-1 15,-2 3 1-15,-3 2-4 16,6 0-1-16,-3 6-2 16,5-1 0-16,3 3 0 0,5-2 0 15,2 2-1-15,9-3 1 16,7 0 1-16,-2 0 0 0,6-2 0 16,5 3 0-16,-5-3 0 15,2-1-1-15,-5 2 0 16,-4-4 0-16,-3 4 0 0,-8-5 0 15,-2 5 0-15,-9-4 0 16,-9 0 0-16,1 1 1 16,-3-4-2-16,-3 1-1 15,1-5-5-15,5 0-14 16,2 5-51-16,7-10-14 0</inkml:trace>
  <inkml:trace contextRef="#ctx0" brushRef="#br1" timeOffset="270094.9761">4802 13982 455 0,'0'0'2'16,"0"0"2"-16,0 0 2 15,-2 12 1-15,-8 2 0 16,-1 8 0-16,-1 3 0 0,0 3 0 16,-1 4-1-16,4 0-3 15,4 4-3-15,5-10 0 16,0-1 0-16,10-5 0 15,2-7 0-15,10-7 0 16,-2-3 0-16,6-3 0 0,-1-7 0 16,-1-7 0-16,-4-2 0 15,-2-7 0-15,-6-4 0 16,-5-3 0-16,-7-2 0 16,-5-2 0-16,-9 2 0 0,-4-1 0 15,-5 9 0 1,-2 2 0-16,1 9 0 0,1 8 0 15,6 5 0-15,2 15 0 16,8 5 0-16,4 4 0 16,8 6 0-16,7-3 0 0,9 5 0 15,4-5 0-15,7 3-12 16,-2-7-75-16,7-8-2 16</inkml:trace>
  <inkml:trace contextRef="#ctx0" brushRef="#br1" timeOffset="270260.5341">5178 14134 471 0,'0'0'2'0,"0"0"1"16,-3 13 1-16,-2-1 1 15,2 6 0-15,1 2 0 16,0 5 1-16,2 2 0 16,0 0-2-16,0 4-4 15,4-8-13-15,4 6-71 0,0-5-3 16</inkml:trace>
  <inkml:trace contextRef="#ctx0" brushRef="#br1" timeOffset="270780.3815">5705 13975 460 0,'0'0'5'0,"0"0"2"16,0 0 1-16,0 0 0 15,0 0 1-15,0 0 1 0,-7 4-6 16,7 11-4-16,0 5 0 16,0 7 0-16,4 3 0 15,1-1 0-15,2 3 0 16,2-1 0-16,3-2-28 15,0-7-61-15,-10-2-2 16</inkml:trace>
  <inkml:trace contextRef="#ctx0" brushRef="#br1" timeOffset="270937.9684">5588 14098 486 0,'0'0'3'0,"0"0"0"15,0 0 1-15,9-5 0 16,2 3 1-16,6-4-1 15,8 4-2-15,7-6-2 0,3 4 0 16,17-2-33-16,6 2-52 16,-1-4-2-16</inkml:trace>
  <inkml:trace contextRef="#ctx0" brushRef="#br1" timeOffset="271359.6189">6294 13925 473 0,'0'0'3'0,"0"0"0"16,-5 6 2-16,0 4 0 16,0 7 1-16,5 4 0 15,-2 4 0-15,2 1-2 0,0 6-4 16,4-1 0-16,4 3 0 16,5-2 0-16,-1-4 0 15,0-3 0-15,-4-6 0 0,-1-1 0 16,-2-9 0-16,-5-9 0 15,0 0 0-15,0 0 0 16,-10-7 0-16,0-13 0 16,-5-2 0-16,-2-10 0 0,0-6 0 15,1-3 0-15,4-7 0 16,3 2 0-16,3-1 0 16,6 7 0-16,0 1 0 15,13 6 0-15,-1 9 0 16,13 8 0-16,2 7 0 0,6 9 0 15,-4 0 0-15,4 9 0 16,-1 7 0-16,-7 3 0 16,-2 6 0-16,-11 2 0 15,-8 3 0-15,-4-1 0 16,-12-1 0-16,-5-1 0 0,-6-10-25 16,-6 8-60-16,9-5-3 15</inkml:trace>
  <inkml:trace contextRef="#ctx0" brushRef="#br1" timeOffset="271774.6951">6677 14079 399 0,'0'0'5'0,"0"6"2"16,0-6 1-16,-5 18-1 15,3-6 1-15,-1 0 1 16,3 0 1-16,3 3 0 15,4-4-4-15,5-4-1 16,8-4-1-16,3-3 1 16,2-9 1-16,1 0-1 0,-1-6 1 15,-2 0-1-15,-1-2 1 16,-5 5-6-16,-4-3 0 0,-3 7 0 16,-10 8 0-16,7-7 0 15,-7 7 0-15,3 11 0 16,-3 3 0-16,0 3 0 0,2 5 0 15,1 3 0-15,0 5 0 16,2-5 0-16,-3 4 0 16,3-7 0-16,-3 2 0 15,-2-4 0-15,0-4 0 0,-9-1 0 16,-7-3 0-16,-3-3 0 16,-6-1 0-16,-5-2 0 15,-5-4 0-15,-5-2-10 16,5 0-30-16,3-2-47 15,7-9-1-15</inkml:trace>
  <inkml:trace contextRef="#ctx0" brushRef="#br1" timeOffset="272161.7619">7360 13766 472 0,'0'0'3'15,"0"0"1"-15,0-12 1 0,0 12 0 16,-12-18 0-16,2 11 0 16,-8 1 1-16,-2 4 0 15,-6 2-6-15,1 8 0 16,0 4 0-16,2 8 0 0,4 2 0 16,6 5 0-1,3 0 0-15,10 7 0 0,7-5 0 16,9 0 0-16,8 3 0 15,1-2 0-15,9-3 0 16,-1-2 0-16,2 0 0 16,-5-10 0-16,-3 2 0 0,-7-7 0 15,-2 0 0-15,-11 0 0 16,-7-10 0-16,-7 15 0 16,-11-8 0-16,-7-2 0 0,-5 3 0 15,-7 2 0-15,-2-5 0 16,-4 2 0-16,3-5 0 15,10 4-13-15,3-4-74 0,8-2-1 16</inkml:trace>
  <inkml:trace contextRef="#ctx0" brushRef="#br1" timeOffset="272348.5498">7631 13961 468 0,'0'0'3'15,"0"8"2"-15,0 2 0 16,-3 0 0-16,-1 7 1 16,1 0 0-16,1 6 1 15,2 2-4-15,0-3-6 0,0 5-20 16,12-5-61-16,-1-1-3 16</inkml:trace>
  <inkml:trace contextRef="#ctx0" brushRef="#br1" timeOffset="272679.0311">7833 14008 478 0,'0'0'1'0,"0"0"-1"15,0 0 1-15,0 0 0 0,0 10 1 16,0-2-1-16,0 4 1 16,0 3-1-16,0 0 1 15,2-3-1-15,3 4 1 0,0-7-1 16,-5-9 2-1,8 13-1-15,-8-13 1 0,14 0 0 16,-1-6 0-16,-3-3-1 16,4-1 0-16,4-3-2 15,0 1 0-15,1-1 0 16,-1 6 0-16,-1 0 0 0,1 7 0 16,-4 0 0-16,-1 9-2 15,-3 3 2-15,-3 5-2 16,6 2 1-16,-1 1-2 15,-5-4-4-15,9 4-10 0,-4-2-24 16,6-6-45-16,-2-1-1 16</inkml:trace>
  <inkml:trace contextRef="#ctx0" brushRef="#br1" timeOffset="273103.7903">8467 13857 478 0,'0'0'3'0,"0"0"1"15,0 0 0-15,0 0 0 0,-8 0 1 16,8 0 0-16,-17 23 0 16,5-3-2-16,-4 5-3 15,2 5 0-15,-2 4 0 16,2 5 0-16,3 1 0 16,4 0 0-16,5-6 0 0,2-1 0 15,7-11 0-15,8-3 0 16,2-4 0-16,8-10 0 15,5-5 0-15,0-5 0 0,2-10 0 16,-2-6 0-16,-5-8 0 16,-5-5 0-16,-8-5 0 15,-7-6 0-15,-5-4 0 16,-10 1 0-16,-5 4 0 0,-4 2 0 16,1 4 0-16,-1 11 0 15,-4 7 0-15,5 11 0 16,1 9 0-16,2 12 0 15,1 5 0-15,3 10 0 16,4 3 0-16,2 5 0 16,5 2 0-16,5 1 0 15,8-1 0-15,6-8 0 0,4-1 0 16,14-18-48-16,0 7-39 16,6-7-3-16</inkml:trace>
  <inkml:trace contextRef="#ctx0" brushRef="#br1" timeOffset="273259.046">8855 14083 498 0,'0'0'3'0,"-5"8"0"0,-1 4 0 15,-1 3 1-15,4 1-4 16,-1 7 0-16,1 3 0 16,1 3 0-16,2-2 0 15,2 10 0-15,23-12-87 0,-18-6-1 16</inkml:trace>
  <inkml:trace contextRef="#ctx0" brushRef="#br1" timeOffset="273603.6901">9786 14110 500 0,'0'0'2'0,"0"0"0"16,0 0 1-16,0 0 1 16,13 0-4-16,-3-2 0 15,8-3 0-15,1 5 0 16,4-12-11-16,-23 12-73 0,41-8-3 16</inkml:trace>
  <inkml:trace contextRef="#ctx0" brushRef="#br1" timeOffset="273748.0658">9754 14261 481 0,'0'0'3'16,"0"0"0"-16,0 0 1 15,0 0 2-15,6 8 1 16,8-7 0-16,9-1-7 0,11 0 0 16,19-12-48-16,-4 5-37 15,11-3-3-15</inkml:trace>
  <inkml:trace contextRef="#ctx0" brushRef="#br1" timeOffset="275443.8709">11211 13566 460 0,'0'0'4'0,"0"0"0"15,0 0 0-15,0 0 1 16,0 0 0-16,0 0 1 0,-3 12 0 16,3 5 1-16,3 7-2 15,-1 3-2-15,9 9-1 16,-4-2-2-16,3 6 0 0,0-3 0 15,0-3 0-15,-3-7 0 16,4 2 0-16,-7-10 0 16,1-2 0-16,-5-7 0 15,0-10 0-15,0 10 0 16,0-10 0-16,-15-5 0 0,3-10 0 16,2-4 0-16,-5-10 0 15,5-9 0-15,-3-4 0 16,6-8 0-16,2-2 0 15,0 7 0-15,5-4 0 16,0 6 0-16,12 6 0 0,1 11 0 16,7 5 0-16,5 9 0 15,4 7 0-15,6 5 0 16,2 5 0-16,-1 7 0 16,-4 6 0-16,-4 1 0 0,-7 9 0 15,-13-1 0-15,-8 0 0 16,-5 0 0-16,-15 0 0 0,-7-4 0 15,-3 2-3-15,-7-5-7 16,1 1-12-16,-3-1-35 16,11-6-30-16,9-2-3 15</inkml:trace>
  <inkml:trace contextRef="#ctx0" brushRef="#br1" timeOffset="275859.7887">11604 13761 463 0,'0'0'4'16,"0"0"2"-1,0 0 1-15,0 0 2 0,0 0 0 16,0 0-1-16,0 0-3 16,8 3-5-16,1-3 0 0,3 2 0 15,6 0 0-15,1 4 0 16,2 0 0-16,-1 5 0 15,-1-2 0-15,-1 4 0 0,-11-1 0 16,-4 0 0-16,-3 2 0 16,-3-2 0-16,-4-3 0 15,-3-3 0-15,0-1 0 16,0-5 0-16,10 0 0 16,-12-11 0-16,12-4 0 15,3-2 0-15,4-1 0 0,2-4 0 16,7 2 0-16,-2 6 0 15,-1 2 0-15,2 4 0 16,0 8 0-16,-3 0 0 16,6 13 0-16,-6-1 0 15,3 3 0-15,2 4 0 0,1-2 0 16,1 3-11-16,-1-5-21 16,-1-1-52-16,6-5-4 15</inkml:trace>
  <inkml:trace contextRef="#ctx0" brushRef="#br1" timeOffset="276171.9603">12091 13426 463 0,'0'0'4'16,"-5"-8"1"-16,5 8 2 16,-5-17 0-16,3 7 1 15,2-2 0-15,0 3 1 16,2-2-9-16,5 4 0 15,9 7 0-15,1 0 0 0,3 7 0 16,5 9 0-16,-4 0 0 16,2 7 0-16,-5 5 0 15,-6 4 0 1,-5 4 0-16,-3-6 0 16,-4 2 0-16,0-4 0 15,0-2 0-15,-4-6 0 0,4-4 0 16,0-16 0-16,13 13 0 15,-3-12-18-15,10-5-67 16,5 2-4-16</inkml:trace>
  <inkml:trace contextRef="#ctx0" brushRef="#br1" timeOffset="276343.5982">12524 13571 393 0,'0'0'5'16,"0"0"3"-16,0 7 2 0,-3 2 2 15,0 4 0-15,3 6 0 16,0 3 1-16,0 4 1 16,6 1-6-16,4 5-4 15,-3-4-7-15,8 1-16 16,-5 6-62-16,2-16-3 16</inkml:trace>
  <inkml:trace contextRef="#ctx0" brushRef="#br1" timeOffset="276510.1409">12394 13726 452 0,'0'0'4'16,"0"0"1"-16,0 0 0 15,5-15 0-15,5 10 0 16,10-2 1-16,7-1-1 0,5-1-1 16,14 2-8-16,0-1-13 15,14-2-65-15,0 5-4 16</inkml:trace>
  <inkml:trace contextRef="#ctx0" brushRef="#br1" timeOffset="276928.2842">12973 13551 431 0,'0'0'4'15,"0"0"3"-15,0 0 0 16,-5-5 1-16,5 5 1 16,0 0 1-16,-12 12 0 15,8 1 0-15,1 3-3 0,3 4-3 16,0 10 0-16,5-3-4 15,2 3 0-15,3-3 0 16,0-2 0-16,0-3 0 16,-3-2 0-16,0-5 0 0,-1-5 0 15,-6-10 0-15,0 8 0 16,0-8 0-16,-8-6 0 16,1-4 0-16,-3-9 0 15,3-3 0-15,-4-6 0 0,4-4 0 16,7-10 0-16,0-1 0 15,0 2 0-15,5-4 0 16,8 3 0-16,-1 10 0 16,8-1 0-16,-3 11 0 15,8 7 0-15,-5 8 0 0,4 7 0 16,-1 5 0-16,0 9 0 16,-6 6 0-16,-2 3-2 15,-13 9 1 1,-4 2 0-16,-10-2-1 15,-6 4-4-15,-5-12-9 16,2 3-36-16,-2-6-36 16,3-4 0-16</inkml:trace>
  <inkml:trace contextRef="#ctx0" brushRef="#br1" timeOffset="277327.3561">13384 13607 420 0,'0'0'5'15,"0"0"2"-15,-3 10 0 16,3-10 1-16,-10 17 1 16,5-7 0-16,0 3 0 15,3 2 1-15,-1-5-4 16,3 2-2-16,8-5-1 0,5 1 0 16,1-6 0-16,6-2 0 15,3-2 0-15,-4-8-1 0,6 0-2 16,-5-3 0-16,0 1 0 15,-5 3 0-15,-1-2 0 16,-3 7 0-16,-11 4 0 16,12 0 0-16,-12 0 0 0,12 15 0 15,-8 2 0-15,-2 0 0 16,5 8 0-16,-2-3 0 16,2 3 0-16,-4 0 0 15,-1-3 0-15,-2 0 0 16,-7-1 0-16,-3-4 0 0,-5-5 0 15,-7 0 0-15,-3-4 0 16,-2-6 0-16,-8-2 0 16,3-2-2-16,-1-8-16 15,8-17-62-15,3 9-8 16</inkml:trace>
  <inkml:trace contextRef="#ctx0" brushRef="#br1" timeOffset="277657.5135">13802 13261 484 0,'0'0'4'0,"0"-13"1"15,0 13 2-15,0-18 0 0,0 6-3 16,0-1-4-16,2 1 0 16,3 0 0-16,5 5 0 15,5-1 0-15,-1 8 0 16,9 0 0-16,0 3 0 0,-4 9 0 15,1 3 0-15,0 5 0 16,-5 1 0-16,-6 8 0 16,-3-2 0-16,-6 2 0 15,0-1 0-15,0-1 0 16,-8-3 0-16,1-1 0 16,2-5 0-16,3-1 0 0,2-5 0 15,2-4 0-15,8 4 0 16,0-10-42-16,12 3-46 15,5-5-1-15</inkml:trace>
  <inkml:trace contextRef="#ctx0" brushRef="#br1" timeOffset="277827.1388">14395 13344 447 0,'0'0'3'0,"0"0"3"0,-2 6 1 15,-3 3 1-15,0 4 1 16,0 4 1-16,1 3-1 0,0 4 1 15,4 14-8 1,0-6-2 0,6 7-11-16,-4 14-63 15,3-22-14-15</inkml:trace>
  <inkml:trace contextRef="#ctx0" brushRef="#br1" timeOffset="277987.2559">14254 13505 485 0,'0'0'3'0,"0"0"0"0,5-2 1 16,-5 2 0-16,19-12 0 15,-1 4 1-15,7 4-2 16,7-4-3-16,1-1-13 0,9-17-59 16,0 23-15-16</inkml:trace>
  <inkml:trace contextRef="#ctx0" brushRef="#br1" timeOffset="278290.4366">14816 13309 444 0,'0'0'5'15,"0"0"2"-15,0 0 2 16,0 0-1-16,4 5 2 16,-4 6 0-16,0 2 1 0,-4 4-4 15,-6 3-7-15,3 2 0 16,-9 7 0-16,2 1 0 15,-6 0 0 1,-1-1 0-16,-1-4 0 16,3 1 0-16,1-9 0 0,1 0 0 15,6-5 0-15,4 1 0 16,7-13 0-16,5 9 0 16,13-9 0-16,4 0 0 15,8 0 0-15,2 0 0 0,5-2 0 16,5-5 0-16,-5 1 0 15,-1-1 0-15,1-10-67 16,-9 17-25-16</inkml:trace>
  <inkml:trace contextRef="#ctx0" brushRef="#br1" timeOffset="278493.2023">15116 13602 475 0,'0'0'3'15,"0"0"2"-15,0 0 1 16,-2 10 1-16,0 3 0 16,-1-1 1-16,3 6-8 15,-2 2 0-15,2 4 0 16,0 0 0-16,0 3 0 0,-3-3 0 16,3-2-73-16,0 0-17 15</inkml:trace>
  <inkml:trace contextRef="#ctx0" brushRef="#br1" timeOffset="278829.3043">15337 13285 487 0,'0'0'3'15,"0"0"2"-15,-2-12 1 16,2 12 0-16,0-12-2 0,0 12-4 15,7-21 0-15,6 15 0 16,2 0 0-16,7 6 0 16,3 0 0-16,0 8 0 15,3 4 0-15,-7 6 0 0,0 3 0 16,-12 4 0-16,-6 1 0 16,-3 1 0-16,-10 2 0 15,-4-5 0-15,-4 2 0 16,0-6 0-16,1-3 0 15,4-5 0-15,13 0 0 16,8-7 0 0,9-2 0-16,13 5 0 15,52-8-87-15,-42 0-1 16</inkml:trace>
  <inkml:trace contextRef="#ctx0" brushRef="#br1" timeOffset="279292.1097">15879 13605 486 0,'0'0'3'0,"0"0"2"15,0 0 1-15,0 0 2 16,21-8-5-16,-4 6-3 0,5 0 0 15,13-1 0-15,5 0 0 16,5 1 0-16,2 0 0 16,0-1 0-16,-2 1 0 15,-8 2 0-15,-7 0 0 0,-5-3 0 16,-8 3 0-16,-6 0 0 16,-11 0 0-16,9 0 0 15,-9 0 0-15,0 0 0 16,0 0 0-16,-7-3 0 15,7 3 0-15,-15 18-60 0,15-18-33 16</inkml:trace>
  <inkml:trace contextRef="#ctx0" brushRef="#br1" timeOffset="279641.7484">16647 13367 459 0,'0'0'5'0,"0"0"2"0,0 0 1 15,0 0 0-15,0 0 1 16,0 0 0-16,0 12-3 16,0 6-6-16,-2 3 0 15,-5 5 0-15,-3 4 0 16,-3 6 0 0,-1-4 0-16,-4 1 0 0,1-6 0 15,-6-3 0-15,3-4 0 16,3-2 0-16,4-7 0 15,4-2 0-15,-1-4 0 16,10-5 0-16,0 0 0 16,10 5 0-16,5-5 0 0,9 0 0 15,4-3 0-15,6 1 0 16,7-3 0-16,-2 0 0 16,-2 1 0-16,0 1 0 0,-7-2 0 15,-5 5 0-15,-9-3-15 16,-2 3-75-16,-7 0-3 0</inkml:trace>
  <inkml:trace contextRef="#ctx0" brushRef="#br1" timeOffset="280039.4403">16948 13657 511 0,'0'0'0'16,"0"0"0"-16,0-11 0 16,5 2 0-16,3-2 0 15,-3-3 0-15,7 2 0 0,6-1 0 16,-4 1 0-16,4 5 0 16,2-1 0-16,0 8 0 0,-5 0 0 15,2 11 0-15,-7 3 0 16,-5 1 0-16,-2 4 0 15,-6 6 0-15,-4-2 0 0,-6-1 0 16,-1 3 0-16,-4-3 0 16,1-2 0-16,-1-2 0 15,3-6 0-15,3 0 0 16,2-5 0-16,10-7 0 16,-5 10 0-16,5-10 0 0,15 0 0 15,3 0 0-15,6-5 0 16,5 0 0-16,4-7 0 15,10 7 0-15,-4-9-64 16,-2-4-30-16</inkml:trace>
  <inkml:trace contextRef="#ctx0" brushRef="#br1" timeOffset="280374.6406">17361 13344 485 0,'0'0'3'0,"0"0"0"16,0-12 2-16,0 12-1 16,0-10 1-16,0 10 1 0,17-13-6 15,-4 9 0-15,7 4 0 16,-3 0 0-16,3 4 0 16,-3 9 0-16,-1 3 0 15,-7 4 0-15,-6 1 0 0,-3 6 0 16,-5 0 0-16,-12 6 0 31,-3-3 0-31,-3-4 0 16,6 0 0-16,0-3 0 0,5-4 0 15,3-4 0-15,9-3 0 16,16-7 0-16,9-1 0 16,5-4 0-16,9 6 0 15,-2 6-68-15,6-12-21 0</inkml:trace>
  <inkml:trace contextRef="#ctx0" brushRef="#br1" timeOffset="281214.2755">11371 14276 386 0,'0'0'6'0,"0"0"3"15,0 0 2-15,0 0 1 16,0 0 0-16,0 0 0 0,0 0 0 15,0 0 2-15,9 3-6 16,8 2-1-16,8-2-1 16,20-1 0-16,20 2 0 15,24-4-2-15,28 0-4 0,30 0 0 16,24-2 0-16,36-5 0 16,22-4 0-16,24 1 0 15,18 1 0-15,17-2 0 16,15 4 0-16,11 0 0 0,11 2 0 15,6 0 0-15,4 2 0 16,9 3 0-16,-6 0 0 16,0 0 0-16,-12 0 0 15,-13 3 0-15,-17 0 0 16,-28-3 0-16,-27 2 0 0,-35 0 0 16,-27-2 0-16,-39 3 0 15,-36-3 0-15,-29 0 0 16,-23 0 0-16,-20 0 0 0,-14 0 0 15,-18 0 0-15,-5 0 0 16,-13 2 0-16,1 1 0 16,-8-1 0-16,-7 1 0 15,2 1 0-15,-10-4 0 0,10-2-61 16,1 2-32-16</inkml:trace>
  <inkml:trace contextRef="#ctx0" brushRef="#br1" timeOffset="282060.0721">13774 14679 477 0,'0'0'4'0,"0"0"1"0,0 0 2 16,0-14 0-16,0 14 2 16,5-20-7-16,5 11-2 15,3-4 0-15,4 1 0 16,5 5 0-16,-2 2 0 16,4 5 0-16,-1 0 0 0,-5 12 0 15,-4 2 0-15,-9 6 0 16,-5 5 0-16,-7 5 0 15,-10-3 0-15,-8 3 0 0,-5-1 0 16,-4-1 0-16,-5-1 0 16,7-7 0-16,0-3 0 15,2-2 0-15,11-3 0 16,1-4 0-16,8-1 0 16,10-7 0-16,0 0 0 0,20 0 0 15,5 0 0-15,7-4 0 16,8-4 0-16,5 0 0 15,0 1 0-15,6 0 0 16,-5-4 0-16,-2 8 0 0,-9-3-77 16,-3-5-15-16</inkml:trace>
  <inkml:trace contextRef="#ctx0" brushRef="#br1" timeOffset="282398.2984">14390 14546 490 0,'0'0'4'0,"0"0"1"16,0 0 1-16,0 0 0 0,5 8-6 15,-5-8 0-15,0 19 0 16,-2 1 0-16,-5 3 0 16,-9 1 0-16,2 3 0 15,-4 6 0-15,-1-4 0 0,-6 1 0 16,0-6 0-16,2 2 0 15,1-9 0-15,5 0 0 16,2-7 0-16,5 0 0 16,10-10 0-16,-3 15 0 15,10-13 0-15,14-2 0 0,6 0 0 16,8 0 0-16,4-2 0 16,2-1 0-16,5-4 0 15,-3 2 0-15,-6 0 0 0,-2 5 0 16,-10 5-59-16,-2-5-33 15</inkml:trace>
  <inkml:trace contextRef="#ctx0" brushRef="#br1" timeOffset="282578.7606">14739 14812 463 0,'0'0'5'0,"0"0"3"0,0 0 1 16,0 17 1-16,0-3 2 15,0 6-8-15,0 7-4 16,0 8 0-16,0 5 0 16,2-1 0-16,8 11 0 15,2-4-77-15,-6-5-15 16</inkml:trace>
  <inkml:trace contextRef="#ctx0" brushRef="#br1" timeOffset="302837.6092">2318 14080 258 0,'0'0'4'0,"-9"-5"-2"16,9 5 1-16,-7 0 0 15,-6 0 1-15,1 10 2 16,-4 8 0-16,-3 6 3 0,1 12-4 15,4-2 2-15,-11 12 0 16,4 2 2-16,5 6-2 16,3-2 0-16,3-2 0 15,5 7-1-15,3-6 0 0,2 7 0 16,5-4-2 0,2 4 2-16,0-4-2 0,6 3 0 15,6-3 1-15,1 1-3 16,8 0 0-16,4-6 0 15,-4 0 0-15,13-2-2 16,10-2 0-16,-4-2-1 0,5-4 1 16,0-3 0-16,3 0 1 15,5-1-1-15,7-3 1 0,-3-5 2 16,1-4-1-16,10-1 0 16,-1-5 0-16,8-2 1 15,3-8-1-15,5 1 1 16,4-4 0-16,5-4-1 15,5 0 1-15,3-7-1 0,6-4 1 16,6-3-1-16,5 2 0 16,8-8-1-16,7-2 0 15,2-3 1-15,6-3-1 0,7 4 0 16,5-3 0 0,1-3 0-16,-1 3 1 15,0 5-2-15,2-3 0 0,1 5 1 16,-5 2 0-16,-8 6-1 15,-2 2 0-15,-9 5 0 0,-5 5-1 16,-9 3 1-16,-13 6 0 16,-6 6-1-16,-11 5 1 15,-9 3-2-15,-8 1 2 16,-2 6-1-16,-11 0 0 0,-6 0 0 16,-7 4 0-16,-3-4 0 15,-6 2 1-15,-2 0-1 16,-5-3 1-16,-5 0-1 0,-3-2 1 15,-5-3-1-15,-5 0 1 16,-1-3-1-16,-4-4 0 16,-2 1 1-16,-6-8-1 15,2-1 0-15,-6-9 1 16,7 16 0-16,-7-16 1 16,0 0 1-16,0 0 1 0,0 0 0 15,0 0 2-15,0 0-2 16,0 0 1-16,3-8-1 15,-3-2-1-15,0 0 0 16,0-7-2-16,5-3-1 0,-1-1 1 16,7-5-1-16,-1 4 0 15,4-8 0-15,9-1 0 16,2 2-1-16,9-3 1 0,1 6 0 16,8-5 0-16,6 2 0 15,3 1 1-15,8 3-1 16,7 3 1-16,6 0 0 15,3 2 0-15,9 1 0 0,5 1 0 16,4 3 0-16,8-2 0 16,2 2 1-16,5 5-1 15,3-4 0-15,3 3 0 16,4 4 0-16,1-1-1 16,-1 3 1-16,1 0 0 0,4 5-1 15,-5 0 1-15,5 5 0 16,-2 3-1-16,2 3 1 15,-4 1 0-15,-1 2 0 16,3-2 0-16,-6 5 0 0,3 0-2 16,-2 4 2-16,3-1 0 15,-3 2-1-15,2-2 1 16,-2 1 0-16,0 5 1 0,0-1-1 16,-1 2 0-16,1-1 0 15,0 3 0-15,-2-2 0 16,-1-3 0-16,6 4 0 15,-4-3 0-15,-2 2-1 0,1-5 1 16,2 3-1-16,0-3 1 16,-4 0 0-16,9-2-1 15,-2-3 1-15,1 3 0 16,7-2 0-16,-4-3 0 16,3 0 0-16,2-3 0 15,-3 3 0-15,3-3 0 16,1-3 0-16,-1 2 0 0,0-1 0 15,0 0 0-15,6 0 0 16,-1-2 0-16,1-1-1 16,-1-2 1-16,1 2 1 0,3-3-1 15,-1-1 0-15,0 0 0 16,0-3 0-16,-1 0 0 0,1 0 1 16,-1 0-1-16,2-3 0 15,-2-2 1-15,6 0-1 16,0-2 0-16,-1 2 1 15,1-5-1-15,2 3 2 0,0-3-2 16,-4-1 0-16,2-1 0 16,-4 0 0-16,4 0 1 15,-2-3-1-15,-4 0 1 16,0 0-1-16,-1-2 1 16,-6-4-1-16,0 0 1 15,-9 1 0-15,-6-5-1 0,-7-1 1 16,-10-3 0-16,-5 0 0 15,-7-6 0-15,-9-2-1 16,-9-5 1-16,-5-3 0 16,-4 1 0-16,-6-8 0 0,-2-5 0 15,-8-1 0-15,-2 2 0 16,-5-4 1-16,0 1 0 0,-5 4 0 16,-5-2 1-16,-6 7 0 15,-1 7 0-15,-6 2-1 16,-5 7 1-16,-1 5-1 15,-4 0-1-15,-2 9 1 16,0 6-1-16,0 5-1 0,0-2-2 16,0 11-8-16,0-7-11 15,0-6-54-15,0 13-5 16</inkml:trace>
  <inkml:trace contextRef="#ctx0" brushRef="#br1" timeOffset="327234.3726">20081 9560 336 0,'0'0'7'16,"0"0"4"-16,0 0 4 0,-8-8 1 15,8 8 1-15,-5-12 0 16,5 12 2-16,-5-13-1 16,5 13-5-16,0-14-4 15,0 14-2-15,0-15-3 0,0 15 0 16,8-15-2-16,-8 15 0 15,18-14-1-15,-6 10-1 16,5-1 0-16,0 2 0 0,1 3 0 16,2 0 0-16,-3 5 0 15,3 5-1-15,-3 4 1 16,3 3 0-16,-2-1 0 16,-3 5 0-16,0-1 0 15,-3 4 0-15,-2 2-1 16,-2-2 2-16,-3 0-1 0,-5 3 0 15,0 2 1-15,-3-3-1 16,-5 3 1-16,-4 0 0 16,-3-2 0-16,-2-3-1 15,-1-1 1-15,-4 1-1 0,2-4 1 16,0-2 0-16,1-1-1 16,1-3 0-16,0-1 0 15,6-3 1-15,0-1-1 0,-1 0 0 16,3-4 0-16,10-5 0 15,-12 9 0-15,12-9 0 16,-8 8 0-16,8-8 0 16,0 0 0-16,0 0 0 15,0 0 0-15,0 0 0 16,0 0 0-16,0 0 0 0,0 0 0 16,0 0 0-16,0 0 0 15,0 0 0-15,0 0 0 16,0 0 0-16,0 0 0 0,0 0 0 15,0 0 0-15,0 0 0 16,0 0 0-16,0 0 0 16,0 0 0-16,0 0 0 15,0 0 0-15,0 0 0 0,0 0 0 16,0 0 0-16,0 0 0 16,0 0-1-16,0 0 1 15,0 0 0-15,0 0 0 0,0 0 0 16,0 0 0-16,0 0 0 15,0 0 0-15,0 0 0 16,0 0 0-16,0 0 0 16,0 0 0-16,0 0 0 0,0 0 0 15,0 0 0 1,0 0 0-16,0 0 0 0,0 0 0 16,0 0 0-16,0 0 0 15,0 0 0-15,0 0-1 0,0 0 2 16,0 0-1-16,0 10 0 15,0-10 1-15,13 2 0 16,4 3 0-16,6-5 0 16,6 2 2-16,6-2-3 15,8 0 0-15,1 0 0 0,6 0 0 16,-3-2 0-16,-2-3 0 16,0 0 0-16,-8 3 0 15,-8-3 0-15,-4 5 0 0,-7-2 0 16,-6 2 0-16,-12 0 0 15,13-3 0-15,-13 3 0 16,0 0 0-16,0 0 0 16,0 0 0-16,0 0 0 15,0 0 0-15,0 0 0 0,0 0 0 16,-5 10 0-16,5-10-5 16,-8 10-82-16,8-10-2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49:02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6296 6181 113 0,'0'0'5'0,"0"0"4"0,0 0 2 16,0 0 3-16,0 0 4 15,0 0 0-15,0 0 3 0,0 0 1 16,0 0-3-16,0 0-3 16,0 0-2-16,0 0-2 15,0-10-4-15,0 10-1 16,0 0-1-16,8-14-2 0,-8 14-2 16,12-14 1-16,-5 7 0 15,2-4-1-15,-2 4 1 16,5-5 0-16,1 0 1 15,-4-3 0-15,6 0 0 16,0-2 0-16,0-1 0 0,7 1 0 16,-1-3 0-16,1 1 0 15,8 1 0-15,0-2-1 16,5 1 0-16,-1-1-1 16,6 0 0-16,3-2 0 0,6-4 1 15,-2 7-2-15,5-4 1 16,0 2-1-16,3-3 0 15,0 3 0-15,2 1-1 16,-5 2 1-16,3 2-1 16,-3-1 0-16,-2 3 0 0,-1 2 0 15,-1 2 0-15,1-3 0 16,-1 6 0-16,2 0 0 16,-1-3 1-16,-1 5-1 0,-2-2 0 15,2 2 0-15,-6 5-1 16,-2-2 1-16,0 2 0 15,-6 0 0-15,-1 0 0 0,-1 2 0 16,3 0 1-16,-8 3-1 16,8 0 0-16,-5 0 0 15,2 0 0-15,-2 0 0 16,-3 2-1-16,3 0 1 16,-5 1 0-16,5 1 0 0,-8 2 0 15,-2-1 1-15,2 1-1 16,-1-2 0-16,-2-1 1 15,-4 1-1-15,0-2 0 16,0-1 0-16,-5-2 0 16,0-1 0-16,-10-3 0 0,10 5 0 15,-10-5 0-15,0 0 0 16,0 0 0-16,0 0 0 16,0 0 0-16,0 0 0 0,0 0 1 15,0 0 0-15,0 0 0 16,0 0 0-16,0 0 1 0,0 0 0 15,0 0 0-15,0 0-1 16,0 0-1-16,0 0-3 16,0 0-6-16,0 0-14 15,0 0-24-15,10 7-28 16,-10-7-5-16</inkml:trace>
  <inkml:trace contextRef="#ctx0" brushRef="#br0" timeOffset="500.6708">8283 5782 269 0,'0'0'6'0,"0"0"1"0,0 0 0 16,0 0 1-16,0 0-1 15,0 0 0-15,0 0 3 16,9 4-1-16,2 4-6 15,-1-1 1-15,2 5-1 16,3-1 1-16,2 4 0 16,1-5-1-16,-4 4 0 0,2-3 0 15,-2-2 0-15,1-4 0 16,-3 0 3-16,-12-5 2 16,16 5 4-16,-16-5 0 0,9 0 0 15,-9 0 1-15,8-17 0 16,-4 2 0-16,0-8-2 15,-2-1-4-15,3-1-3 16,0 1-2-16,-3-5 0 0,1 5-2 16,2 7-1-16,-5-1-10 15,8 6-33-15,-8 12-37 16,17-17-3-16</inkml:trace>
  <inkml:trace contextRef="#ctx0" brushRef="#br0" timeOffset="4313.9595">14816 2883 368 0,'0'0'9'16,"0"0"4"-16,0 0 1 15,0 0 3-15,0 0 0 0,0 0 0 16,0 0 1-16,0 0-1 15,0 0-10-15,0 0-2 16,0 19-3-16,0 5-2 0,0 3-1 16,0 2 1-16,2 10 0 15,3 2 0-15,0-2 1 16,3 1 1-16,-3-6-1 16,2-2 0-16,-2-7-1 15,-3-2 1-15,0-8-1 0,2 0 2 16,-4-6-2-16,0-9 0 15,0 0 0-15,0 0 0 16,-11-7 0-16,4-8 0 16,2-9 0-16,-5-7 0 15,2-8 0-15,1-3 0 0,2-5 0 16,3-3 0-16,2 5 0 16,0 6 0-16,7 1 0 15,3 9 0-15,0 7 0 0,2 7 0 16,6 0 0-16,4 10 0 15,5 5 0-15,1 0 0 16,2 11 0-16,-1 1 0 0,1 3 0 16,-7 6 0-16,-4 5 0 15,-8 1 0-15,-9-3 0 16,-4-2 0-16,-11 6 0 16,-6-8 0-16,-7 2-2 15,-3-4-10-15,-1 1-13 0,-2-2-33 16,6-5-27-16,6-1-3 15</inkml:trace>
  <inkml:trace contextRef="#ctx0" brushRef="#br0" timeOffset="4784.3468">15121 3173 456 0,'0'0'5'15,"0"0"1"-15,0 0 2 16,0 0-1-16,7-10 1 16,-7 10 0-16,13-4 0 0,-1 1-3 15,2 1-5-15,2 2 0 16,2 5 0-16,-3 4 0 16,2 4 0-16,-2 1 0 15,-2 4 0-15,-8 1 0 16,-3 1 0-16,-2-2 0 0,0-1 0 15,-10-2 0-15,0-3 0 16,0-5 0-16,-2-2 0 16,-1-5 0-16,4 0 0 15,-1-5 0-15,2-7 0 16,5-5 0-16,3-3 0 0,8-2 0 16,5-3 0-16,1 2 0 15,4 4 0-15,2-1 0 16,2 8 0-16,-4 7 0 0,-2 3 0 15,0 2 0-15,-2 10 0 16,-3 4 0-16,1 1 0 16,-5 4 0-16,6-1 0 0,-1 2 0 15,-1-2 0-15,3-1 0 16,-2-5 0-16,6 0-10 16,0 3-52-16,3-10-23 15,7-3-2-15</inkml:trace>
  <inkml:trace contextRef="#ctx0" brushRef="#br0" timeOffset="5083.1849">15872 2940 451 0,'0'0'5'0,"0"0"2"15,0 0 1-15,0 0 0 0,0-10 0 16,0 10 0-16,-13 4 1 16,4 5-2-16,-6 8-7 15,0 5 0-15,-2 5 0 0,2 3 0 16,0 8 0-16,2-2 0 16,8-1 0-16,5 0 0 15,5-5 0-15,8-3 0 16,6-4 0-16,6-6 0 0,5-3 0 15,10 1-16-15,12-10-68 16,-10 0-3-16</inkml:trace>
  <inkml:trace contextRef="#ctx0" brushRef="#br0" timeOffset="5396.2156">16136 3116 443 0,'0'0'5'15,"0"0"1"-15,-13 0 1 16,13 0 1-16,-14 5-1 0,3 2 1 16,1 3 0-16,1 3 0 15,4 4-4-15,-1 0-2 16,6 0 0-16,8 1 1 16,7-4-3-16,5 0 0 0,5-4 0 15,5-5 0-15,2-5 0 16,-2 0 0-16,0-5 0 15,-4-8 0-15,-1-4 0 16,-4-1 0-16,-9-1 0 0,-4-1 0 16,-6 0 0-16,-4 3 0 15,-9 1 0-15,-8 8 0 16,1 7-6-16,-9 1-27 16,-6 4-51-16,13 7-3 15</inkml:trace>
  <inkml:trace contextRef="#ctx0" brushRef="#br0" timeOffset="5748.4796">16568 3109 438 0,'0'0'4'16,"0"0"3"-16,0 0 1 16,-2-11 1-16,2 11 1 15,-18-7-1-15,6 5 1 16,-1 2 0-16,-4 0-4 0,-1 5-6 15,4 2 0-15,-1 2 0 16,5 5 0-16,3-2 0 16,1 3 0-16,6 2 0 15,8-2 0-15,4 0 0 0,6 1 0 16,1 0 0-16,2 2 0 16,1-3 0-16,0-1 0 15,-2-4 0-15,-2 2 0 0,-9-2 0 16,-1 0 0-16,-8-10 0 15,0 13 0-15,-5-7 0 16,-10-2 0-16,-2 1 0 16,-6-5-3-16,1 2-7 0,-3-2-10 15,5-5-51-15,3 3-14 16</inkml:trace>
  <inkml:trace contextRef="#ctx0" brushRef="#br0" timeOffset="6166.0191">16831 2960 470 0,'0'0'4'0,"0"0"2"15,0 0 0-15,0 0 0 16,0 0 1-16,-5 0-1 0,-2 10 0 16,-2 2-6-16,-7 8 0 15,7 8 0-15,1 1 0 16,0 6 0-16,6-4 0 0,2 3 0 15,10-5 0-15,5-4 0 16,5-6 0-16,3-3 0 16,1-6 0-16,3-8 0 15,1-4 0-15,1-8 0 16,-4-8 0-16,0-7 0 0,-8-5 0 16,-6-1 0-16,-4-9 0 15,-7-2 0-15,0 4 0 16,-15-1 0-16,-2 7 0 0,-8 1 0 15,0 11 0 1,0 11 0-16,-2 6 0 0,2 9 0 16,5 14 0-16,6 4 0 15,5 9 0-15,9 3 0 16,3 2 0-16,10 4 0 0,6-6 0 16,9 2 0-16,4-10 0 15,8-2-86-15,0-5-1 16</inkml:trace>
  <inkml:trace contextRef="#ctx0" brushRef="#br0" timeOffset="6403.2986">17286 3128 457 0,'0'0'5'0,"0"0"1"15,0 0 0-15,-12 8 2 0,12-8 0 16,-5 18 1-16,5-4 0 16,0 3-6-16,5 5-3 15,5 3 0-15,0 1 0 16,0-2 0-16,5 0 0 16,-5-6 0-16,4-16-73 0,-3 19-15 15</inkml:trace>
  <inkml:trace contextRef="#ctx0" brushRef="#br0" timeOffset="6928.1992">18023 2900 489 0,'0'0'5'16,"0"0"2"-16,2-7 0 15,-2 7-4-15,0 0-3 16,0-10 0-16,0 10 0 16,0 7 0-16,0 8 0 15,0 10 0-15,0 3 0 16,5 6 0-16,0 6 0 0,0 5 0 16,3-9 0-16,1 7 0 15,-6-8-15-15,-6-4-70 0,6-3-4 16</inkml:trace>
  <inkml:trace contextRef="#ctx0" brushRef="#br0" timeOffset="7090.4435">17915 3089 469 0,'0'0'5'16,"0"0"1"-16,-7-10 1 16,7 10 0-16,0-8 0 15,0 8 1-15,10-12-6 16,5 3-2-16,13 3 0 15,2 1 0-15,11 3 0 0,-1-3-42 16,10 3-42-16,-2-2-4 16</inkml:trace>
  <inkml:trace contextRef="#ctx0" brushRef="#br0" timeOffset="7496.9169">18450 2876 450 0,'0'0'4'0,"0"0"3"0,0 0 2 16,0 0-1-16,0 0 1 15,-2 9-1-15,-1 2 0 0,3 3 0 16,0 6-8-16,0 3 0 16,5 4 0-16,0 2 0 15,0 6 0-15,2-2 0 16,1-4 0-16,2-1 0 0,-3-3 0 16,-2-6 0-16,-3-6 0 15,4-4 0-15,-6-9 0 16,0 0 0-16,-8 0 0 15,-2-9 0-15,1-9 0 16,-4-7 0-16,1-7 0 16,2-5 0-16,-1-5 0 15,7-1 0-15,4 2 0 0,0-2 0 16,9 6 0-16,4 6 0 16,6 5 0-16,4 6 0 0,7 10 0 15,-3 5 0-15,6 5 0 16,-3 8 0-16,-3 7 0 15,0 6 0-15,-12 5 0 0,-5 4 0 16,-7 2 0-16,-6-2 0 16,-10 4 0-16,-6-6-13 15,-1-9-71-15,-7 7-1 16</inkml:trace>
  <inkml:trace contextRef="#ctx0" brushRef="#br0" timeOffset="7926.0383">18878 3087 425 0,'0'0'6'15,"0"0"1"-15,0 0 0 0,-10 0 1 16,10 0 0-16,-13 9 0 16,13-9 1-16,-10 17 0 15,8-6-4-15,2 1-2 0,7-2 0 16,5 0 1-16,1-3-1 15,7-4 0-15,2-3 0 16,1 0-3-16,2-7 0 0,-6-4 0 16,4-1 0-16,-8-3 0 15,2 4 0-15,-6-1 0 16,-4 3 0-16,-7 9 0 16,0 0 0-16,9-5 0 0,-9 5 0 15,8 12 0-15,-4 5 0 16,2 6 0-16,1 7 0 15,1-3 0-15,1 5 0 16,0 3 0-16,-2-3 0 16,-2 0 0-16,-5-1 0 15,0-7 0-15,-12-2 0 0,-6-2 0 16,-3-6 0-16,-11-7 0 16,-2 4 0-16,-6-8-7 15,5-3-16-15,-4 7-54 0,9-10-10 16</inkml:trace>
  <inkml:trace contextRef="#ctx0" brushRef="#br0" timeOffset="8312.3484">19501 2893 467 0,'0'0'4'0,"0"0"2"0,-2-12 2 15,2 12 0-15,-10-15 0 16,3 8 0-16,-6 2-6 16,-4 2-2-16,-1 3 0 15,-1 0 0-15,-4 11 0 0,1 3 0 16,5 0 0-16,1 6 0 16,4 0 0-16,12 3 0 15,5-1 0-15,7-3 0 16,11 4 0-16,0-6 0 0,6 4 0 15,1-2 0-15,0-4 0 16,-2-3 0-16,-7-3 0 16,-1-1 0-16,-8 2 0 15,-12-10 0-15,9 10 0 0,-9-10 0 16,-13 8 0-16,-4-3 0 16,-6 0 0-16,-4-2 0 15,-6 4 0-15,-1-5 0 0,-1 5-10 16,0 11-59-16,8-18-17 15</inkml:trace>
  <inkml:trace contextRef="#ctx0" brushRef="#br0" timeOffset="8498.8995">19696 2958 467 0,'0'0'4'0,"0"0"0"16,0 0 1-16,0 0 0 0,0 0 0 15,0 5 0-15,0 5 0 16,2 2 1-16,0 5-4 16,3 2-2-16,0 7-7 15,0-4-17-15,-8 0-57 16,9 0-3-16</inkml:trace>
  <inkml:trace contextRef="#ctx0" brushRef="#br0" timeOffset="8847.908">19867 2975 454 0,'0'0'3'0,"0"0"1"0,0 0-1 15,0 0 0-15,0 0 0 16,0 7 1-16,3 3-1 16,-1 3 1-16,3 2-3 0,-2-1-1 15,1 4 1-15,1-1 0 16,2-7 1-16,-3 0 0 15,-4-10 1-15,9 9 0 0,-9-9-1 16,15-4 1-16,-7-9 0 16,2-1 0-16,4-3-1 15,2-1-1-15,0 0 0 16,0 1-1-16,-2 2-1 16,-3 6 0-16,3 3 0 0,-6 6 0 15,-8 0 0-15,12 15 0 16,-7-3 1-16,0 6-1 15,0 2 0-15,-2 0-4 16,5 7-11-16,-4 0-42 0,4-8-24 16,5-3-3-16</inkml:trace>
  <inkml:trace contextRef="#ctx0" brushRef="#br0" timeOffset="9282.2559">20360 2844 470 0,'0'0'5'0,"0"0"0"16,-5-8 1-16,5 8 0 0,-8 0 1 16,8 0 0-16,-12 10-2 15,2 6-5-15,2 3 0 16,0 5 0-16,1 9 0 0,0 2 0 16,1-2 0-16,1 3 0 15,5-1 0-15,0-6 0 16,5-1 0-16,8-6 0 15,2-7 0-15,7-5 0 16,1-8 0-16,4-2 0 16,1-12 0-16,2-8 0 0,-9-3 0 15,2-7 0-15,-8-4 0 16,-3-6 0-16,-9-4 0 16,-3 2 0-16,-7-3 0 15,-9 8 0-15,-1 3 0 0,-3 6 0 16,-3 11 0-16,-4 7 0 15,5 10 0-15,0 7 0 16,6 11 0-16,2 9 0 0,9 0 0 16,5 5 0-16,5 0 0 15,9 1 0-15,9-1 0 16,4-5 0-16,10 3 0 0,-4-15-14 16,7-3-71-16,4-2-2 15</inkml:trace>
  <inkml:trace contextRef="#ctx0" brushRef="#br0" timeOffset="9451.8061">20856 2967 470 0,'0'0'3'0,"0"0"0"0,0 0 2 16,0 8 1-16,0-1 0 16,0 8 1-16,0 5 0 15,0 2-3-15,0 8-4 16,3-1 0-16,2 7 0 0,-3-7-3 15,-9 3-80-15,9-2-2 16</inkml:trace>
  <inkml:trace contextRef="#ctx0" brushRef="#br0" timeOffset="10799.7249">21261 2965 424 0,'0'0'7'16,"0"0"2"-16,0 0 2 0,0 0 0 16,0 0 1-16,8-10 0 15,-8 10 1-15,15-7-1 0,-2 5-12 16,4-4 0-16,8 6 0 16,2-2 0-16,5 2 0 15,3-3-2-15,5 2-81 16,-5 1-3-16</inkml:trace>
  <inkml:trace contextRef="#ctx0" brushRef="#br0" timeOffset="10977.2526">21378 3055 429 0,'0'0'6'0,"0"0"1"15,0 0 1-15,0 0 1 16,0 0 1-16,5-5 1 0,10 5 0 15,6-6 1-15,5 6-7 16,7-2-4-16,9 2-13 0,-2 2-69 16,10-2-3-16</inkml:trace>
  <inkml:trace contextRef="#ctx0" brushRef="#br0" timeOffset="11863.7506">22407 2781 381 0,'0'0'9'0,"0"0"2"15,10-4 3-15,-10 4 1 16,8-5 2-16,-8 5 0 16,12-5 2-16,-12 5-1 15,10-3-8-15,-10 3-10 0,0 0 0 16,8 5 0-16,-8 5 0 15,0 3 0-15,0 4 0 16,-2 5 0-16,-6 1 0 16,0-1 0-16,-4 4 0 15,-3 2 0-15,-4-5 0 16,-2-1 0-16,-4-3 0 0,0 1 0 16,0-2 0-16,1 0 0 15,2-6 0-15,1-3 0 16,5-1 0-16,3 0 0 0,13-8 0 15,-15 4 0-15,15-4 0 16,0 0 0-16,17-2 0 16,1 2 0-16,7-5 0 0,2 0 0 15,8 0 0-15,4 0 0 16,4-2 0-16,-3 4 0 16,-3-1 0-16,-3 1 0 15,-1 1 0-15,-6 2 0 0,-4 0 0 16,-9 0 0-16,-1 0 0 15,-13 0 0-15,10 0 0 16,-10 0 0-16,0 0 0 16,-3 12 0-16,-1-3 0 15,4-9-78-15,-18 8-12 16</inkml:trace>
  <inkml:trace contextRef="#ctx0" brushRef="#br0" timeOffset="12116.7375">22821 2934 491 0,'0'0'4'0,"0"0"0"0,0 0 0 16,0 0 0-16,2 6 0 16,-2 4-4-16,0 5 0 15,0 2 0-15,-2 3 0 16,2 2 0-16,-3 1 0 15,3 1 0-15,0 1 0 0,0-5 0 16,3 0 0-16,-1 0 0 16,0-5 0-16,6 5 0 15,-6-1-86-15,0-9-2 16</inkml:trace>
  <inkml:trace contextRef="#ctx0" brushRef="#br0" timeOffset="12705.7283">23313 2824 442 0,'0'0'6'16,"0"0"2"-16,0 0 2 0,2-8 1 16,-2 8 0-1,0 0 0-15,0 0 1 0,0 0-12 16,5 6 0-16,-5 8 0 16,0 1 0-16,2 10 0 15,1-3 0-15,-1 10 0 0,4-4 0 16,1 1 0-16,-2-4 0 15,4 0-22-15,4-3-61 16,-8-4-4-16</inkml:trace>
  <inkml:trace contextRef="#ctx0" brushRef="#br0" timeOffset="12899.8032">23179 2953 445 0,'0'0'4'0,"0"0"1"0,0 0 0 16,9-5 1-16,3 3 1 0,11-1 1 16,7 0-1-1,7-2 1-15,3 0-3 16,9 3-2-16,2-4-7 0,6 6-20 16,3 0-57-16,-14 0-4 15</inkml:trace>
  <inkml:trace contextRef="#ctx0" brushRef="#br0" timeOffset="13379.8686">24026 2735 462 0,'0'0'4'0,"0"0"3"16,0 0 0-16,0 0 1 16,0 0-1-16,0 0 1 0,0 10 0 15,-3 4-8-15,3 6 0 16,-5-1 0-16,0 8 0 0,-2 4 0 15,0 1 0-15,-4 0 0 16,-1-4 0-16,-1-1 0 16,1-8 0-16,-2 4 0 15,1-8 0-15,3 0 0 0,-3-5 0 16,13-10 0-16,-14 12 0 16,14-12 0-16,0 0 0 15,5 2 0-15,10-2 0 16,4-4 0-16,6-1 0 15,8 0 0-15,4 0 0 0,3 0 0 16,-5 0 0-16,-1 2 0 16,-1 3 0-16,-6-2 0 15,-2 2 0-15,-13 0-23 16,4 0-62-16,-9 2-4 16</inkml:trace>
  <inkml:trace contextRef="#ctx0" brushRef="#br0" timeOffset="13776.7574">24364 3032 464 0,'0'0'5'0,"-5"-11"3"16,5 11 0-16,-12-15 2 0,4 6 0 15,4-3-4-15,1 2-6 16,0 0 0-16,3 0 0 15,8 5 0-15,9 3 0 16,1 2 0-16,7 0 0 16,0 7 0-16,-1 3 0 0,-2 5 0 15,-1-1 0-15,-12 9 0 16,-4-6 0-16,-5 8 0 16,-10-5 0-16,-5 2 0 15,-4-2 0-15,-1 3 0 0,-5-8 0 16,3-1 0-16,2-4 0 15,7-2 0-15,1-1 0 0,12-7 0 16,0 0 0-16,0 0 0 16,7 0 0-16,11 0 0 15,7-7 0-15,0-1 0 16,9 0 0-16,3-4 0 16,5 3-67-16,-5-4-22 0</inkml:trace>
  <inkml:trace contextRef="#ctx0" brushRef="#br0" timeOffset="14066.9629">24935 2762 473 0,'0'0'4'16,"0"0"1"-16,0 0 1 0,9-10 2 15,-9 10-1-15,0 0 1 16,0 0-8-16,0 7 0 0,-9 8 0 16,-3 5 0-16,-2 5 0 15,1 5 0-15,1-1 0 16,4 6 0-16,0-8 0 16,8 3 0-16,13-11 0 0,2 4 0 15,12-5 0-15,6-4 0 16,-1-8 0-16,11-1-83 15,-1-3-5-15</inkml:trace>
  <inkml:trace contextRef="#ctx0" brushRef="#br0" timeOffset="14360.7324">25334 2854 425 0,'0'0'6'0,"0"0"2"0,-11 0 2 15,4 2 1-15,-5 4 0 16,-3-2 0-16,-2 3-1 0,-1 5 2 15,0-1-7-15,6 9-3 16,3-2-2-16,6-2 0 16,6-1 0-16,9 2 0 0,5-5 0 15,5-1 0-15,10-4 0 16,-2-5 0-16,6-2 0 16,-6-2 0-16,0-8 0 15,-6-3 0-15,-2-1 0 16,-10-3 0-16,-6-1 0 15,-6 0 0-15,-2 4 0 0,-11-1 0 16,-2 5 0-16,-3 5 0 16,-7 5-51-16,9 0-37 15,-2 0-1-15</inkml:trace>
  <inkml:trace contextRef="#ctx0" brushRef="#br0" timeOffset="14761.2554">25748 2794 384 0,'0'0'4'0,"0"0"2"16,0 0 2-16,-7-5 2 0,7 5-1 16,-18-3 2-16,4 3 1 15,-1 0 0-15,-5 3-3 16,5 0-2-16,-2 6-1 15,2 2-2-15,0-1 0 16,5-1 0-16,5 4-1 0,5-1-1 16,2 1 0-16,11-1-1 15,2 0 0-15,5 3 0 16,3-1 0-16,1-1 0 16,1 0-1-16,-3-1 1 15,-1 1 0-15,-5-4-1 0,0-4 1 16,-7 0 0-16,-9-5 0 15,0 10 0-15,0-10 0 0,-17 4 1 16,0-1-2-16,-4-3 0 16,-4 5 0-16,1-2 0 15,-5-3-12-15,8 3-20 16,4-2-50-16,0 2-3 16</inkml:trace>
  <inkml:trace contextRef="#ctx0" brushRef="#br0" timeOffset="15260.7806">26057 2764 478 0,'0'0'5'0,"0"0"1"0,0 0 2 16,2-9 0-16,-2 9-2 0,0 0-6 16,0 0 0-16,-5-5 0 15,-7 10 0-15,3 9 0 16,-9 9 0-16,6 4 0 16,-1 3 0-16,1 2 0 0,-1 4 0 15,10 0 0-15,3-7 0 16,11-5 0-16,1-4 0 15,8-2 0-15,2-7 0 16,0-7 0-16,6-4 0 16,-1-12 0-16,-6-5 0 0,-2-8 0 15,-1-5 0-15,-6-7 0 16,-8-3 0-16,-4 1 0 16,0-4 0-16,-7 6 0 15,-5 3 0-15,-3 4 0 0,-2 7 0 16,-3 13 0-16,-1 5 0 15,5 10 0-15,-5 10 0 16,9 8 0-16,4 7 0 0,3 1 0 16,5 4 0-16,9 3 0 15,5-7 0-15,13 6-8 16,6-6-80-16,-1-9-2 16</inkml:trace>
  <inkml:trace contextRef="#ctx0" brushRef="#br0" timeOffset="15635.7063">26403 2935 473 0,'0'0'5'15,"0"0"3"-15,0 0 1 16,-13-9 1-16,13 9-4 0,-10-9-6 16,10 9 0-16,-2-12 0 15,2 12 0-15,12-9 0 16,3 9 0-16,8 0 0 0,1 0 0 15,-2 2 0-15,4 5 0 16,1 4 0-16,-10 1 0 16,-7 3 0-16,-5 0 0 0,-5 4 0 15,-7-2 0-15,-11 6 0 16,-2-6 0-16,-4 4 0 16,-4-2 0-16,3-2 0 15,0-4 0-15,3-1 0 0,10-3 0 16,2 2 0-16,10-11 0 15,3 10 0-15,13-10 0 16,9 5 0-16,8-2 0 16,4-1 0-16,8-2 0 15,-3 0 0-15,3 0 0 16,-8 6 0-16,-12 10-22 0,-6-16-69 16</inkml:trace>
  <inkml:trace contextRef="#ctx0" brushRef="#br0" timeOffset="18179.547">14709 4201 415 0,'0'0'5'0,"0"0"3"16,0 0 2-16,0 0 1 15,0 0 0-15,0 0 0 16,0 0 0-16,0 0 0 15,0 0-5-15,0 8-2 0,3 9-2 16,-1 7-1-16,5 4-1 16,0 5 1-16,4 3 0 15,-1-1 0-15,-1-3 1 16,-2 0-2-16,2-4 0 16,-5-6 0-16,1-5 0 15,-2-2 0-15,-1-5 0 0,-2-10 0 16,0 0 0-16,-7 5 0 15,7-5 0-15,-18-19 0 0,6-4 0 16,0-4 0-16,-3-8 0 16,5-7 0-16,2-8 0 15,3-1 0-15,5 1 0 0,0 0 0 16,8 8 0-16,2 0 0 16,4 13 0-16,6 3 0 15,3 7 0-15,5 9 0 16,-1 5 0-16,3 5 0 15,2 5 0-15,-8 9 0 0,4 7 0 16,-11 1 0-16,-2 5 0 16,-9 0 0-16,-6 3 0 15,-9-3 0-15,-5-2 0 16,-6 0 0-16,-5-5 0 16,3-2 0-16,-8-4 0 15,10 1-18-15,-5-8-18 0,-2 3-51 16,14-3 0-16</inkml:trace>
  <inkml:trace contextRef="#ctx0" brushRef="#br0" timeOffset="18726.0037">15034 4407 483 0,'0'0'4'0,"0"0"0"0,0 0 2 15,-5-10 1 1,5 10 0-16,0-13-7 0,0 13 0 16,8-14 0-16,2 8 0 15,7 4 0-15,3 2 0 16,0 2 0-16,2 5 0 0,-2 10 0 15,-2 0 0-15,-3 5 0 16,-8 0 0-16,-5 3 0 0,-2-3 0 16,-9 0 0-16,-3 1 0 15,-4-6 0-15,-1 0 0 16,-3-7 0-16,2-3 0 16,1-3 0-16,4-4 0 0,6-4 0 15,0-6 0-15,7-6 0 16,7-5 0-16,5-6 0 15,6 2 0-15,7-2 0 16,0 0 0-16,-3 0 0 0,0 7 0 16,1 7 0-16,-11 5 0 15,1 8 0-15,-13 0 0 16,10 11 0-16,-8 1 0 16,-2 3 0-16,2 5 0 15,3-3 0-15,1 3 0 16,1-3 0-16,3-2 0 0,0 0 0 15,5-4 0-15,5-2 0 16,2-9 0-16,5 0-86 0,-2 0-2 16</inkml:trace>
  <inkml:trace contextRef="#ctx0" brushRef="#br0" timeOffset="19532.9702">15907 4231 362 0,'0'0'8'16,"2"-10"3"-16,-2 0 3 15,3 0 1-15,-3-2 1 0,0 0 1 16,0-2 1-16,0-3 1 16,-3 8-7-16,-4-1-3 15,7 10-3-15,-7-15-2 16,7 15-4-16,0 0 0 0,-13-7 0 15,13 7 0-15,0 0 0 16,0 0 0-16,0 0 0 16,0 0 0-16,0 4 0 0,0-4 0 15,0 0 0-15,5 13 0 16,-5-13-2-16,8 10-6 16,-8-10-13-16,7 27-56 0,-7-27-9 15</inkml:trace>
  <inkml:trace contextRef="#ctx0" brushRef="#br0" timeOffset="20116.9052">14182 4456 410 0,'0'0'5'0,"0"0"2"16,0 0 1-16,0 0 1 15,0 0 0-15,0 0 0 16,0 0 2-16,10 3 0 0,2-3-3 16,5 0-2-16,8-3-1 15,2 1-1-15,8-1 1 16,3 1-1-16,-1-4-4 0,3 2 0 15,-6-1 0-15,-1 5 0 16,-8-2 0-16,-3 2 0 16,-7 0-6-16,0 2-23 15,5 5-56-15,-20-7-2 16</inkml:trace>
  <inkml:trace contextRef="#ctx0" brushRef="#br0" timeOffset="20892.3558">15785 4278 363 0,'0'0'7'0,"0"0"3"0,0 0 3 15,10-11 1-15,-10 11 1 16,10-12 2-16,-10 12 1 15,5-14 0-15,-5 14-5 16,0-15-4-16,0 15-3 0,-15-5-1 16,3 5-2-16,-4 0-3 15,-5 5 0-15,-4 0 0 16,2 5 0-16,-4 2 0 16,7-2 0-16,0 2 0 15,5-2 0-15,3 5 0 16,7-2 0-16,7 2 0 0,8-4 0 15,10 5 0-15,3-4 0 16,9 3 0-16,3-5 0 0,6 0 0 16,-2 2 0-16,0-2 0 15,-4 2 0-15,-5-5 0 16,-5 6 0-16,-6-6 0 16,-4 5 0-16,-5-1 0 0,-5-1 0 15,-5 0 0-15,-3-3 0 16,-6 5 0-16,-7-4 0 15,-3 2 0-15,-4-3 0 0,-9 1 0 16,2-3 0-16,-4-2 0 16,1-2 0-16,6 2 0 15,-3-3 0-15,12 0 0 16,-6-4-18-16,14-2-67 16,10 6-2-16</inkml:trace>
  <inkml:trace contextRef="#ctx0" brushRef="#br0" timeOffset="21095.3951">16118 4362 465 0,'0'0'3'0,"0"0"-1"16,0 0 0-16,0 5 1 15,0-5 0-15,3 15 0 0,-3 0 0 16,0-3 1-16,2 3-3 15,3 2-3-15,-3 1-8 16,6-3-29-16,0-1-43 16,-1-4-2-16</inkml:trace>
  <inkml:trace contextRef="#ctx0" brushRef="#br0" timeOffset="21462.3259">16295 4337 459 0,'0'0'3'0,"0"0"1"0,0 0 0 16,0 0 0-16,0 5 0 16,0-5 0-16,2 20 0 15,1-11 1-15,-1 8-4 0,1-3 0 16,4 5-1-16,-1-1 1 16,-2-3 0-16,1-3-1 15,0-3 1-15,-5-9 1 16,10 11 0-16,-10-11 0 0,15-3 0 15,-8-6 0-15,5-4 0 16,1-5 1-16,-1-1-3 16,6-3 0-16,-1 4 0 15,1 1 0-15,0 2 0 16,-4 5 0-16,1 5 0 16,-2 5 0-16,-4 2 0 0,2 9-2 15,-4 1 1-15,0 3 0 16,3 2 1-16,-2-2-2 0,2 5-3 15,-1 0-7-15,-1-10-21 16,4 2-51-16,6-2-2 16</inkml:trace>
  <inkml:trace contextRef="#ctx0" brushRef="#br0" timeOffset="21929.5339">16918 4092 473 0,'0'0'4'16,"0"0"1"-16,0 0 0 15,0 0 0-15,0 0 1 16,-2 11 0-16,-5 3 1 16,2 3-7-16,-5 8 0 15,2 5 0-15,1 5 0 0,-3 1 0 16,8 4 0-16,-1-3 0 15,3-3 0-15,8 0 0 0,1-7 0 16,7-8 0-16,1-4 0 16,5-7 0-16,1-7 0 15,1-2 0-15,-4-12 0 0,5-7 0 16,-5-4 0-16,0-5 0 16,-10-9 0-16,0-1 0 15,-8-6 0-15,-2-5 0 16,-12 8 0-16,-6 0 0 15,-4 7 0-15,0 8 0 0,-5 4 0 16,-1 15 0-16,3 8 0 16,0 8 0-16,11 12 0 15,3 5 0-15,11 5 0 16,0 2 0-16,18 3 0 16,5-3 0-16,6 0 0 15,11-7 0-15,-3-3-10 0,-5-6-76 16,16-4-2-16</inkml:trace>
  <inkml:trace contextRef="#ctx0" brushRef="#br0" timeOffset="22097.3831">17441 4253 450 0,'0'0'3'16,"0"0"3"-16,0 0 0 0,0 7 2 16,0 0 0-16,0 6 0 15,0 5 1-15,0 1 0 16,3 3-5-16,1 3-4 15,4 3 0-15,4-3 0 16,-4-3-12-16,4 0-72 0,1 0-3 16</inkml:trace>
  <inkml:trace contextRef="#ctx0" brushRef="#br0" timeOffset="22844.4517">17945 4103 423 0,'0'0'6'0,"0"0"4"0,0 0 1 15,0 0 0-15,0 0 1 16,0 0 0-16,0 6 0 16,0 7 2-16,0 2-14 15,0 7 0-15,0 0 0 0,3 6 0 16,1 4 0-16,2 0 0 15,-1-7 0-15,5 5-20 16,-1-6-65-16,-3-5-3 16</inkml:trace>
  <inkml:trace contextRef="#ctx0" brushRef="#br0" timeOffset="23013.0035">17853 4267 444 0,'0'0'5'0,"0"0"3"15,0 0 0-15,0 0 1 16,-7-12-1-16,7 12 1 0,12-12 0 16,6 4-1-16,14 7-5 15,3-7-13-15,10 0-37 0,4 3-37 16,6-1-2-16</inkml:trace>
  <inkml:trace contextRef="#ctx0" brushRef="#br0" timeOffset="23442.046">18443 4020 449 0,'0'0'5'0,"0"0"2"16,0 0 0-16,0 0 1 15,-3 5 0-15,0 5 1 16,3 7 0-16,-2 4 0 16,-1 1-9-16,3 5 0 15,3 5 0-15,2 3 0 0,5 0 0 16,-3-1 0-16,3-4 0 15,-2-2 0-15,0-5 0 16,-1-3 0-16,-5-5 0 0,-2-7 0 16,0-8 0-16,0 0 0 15,-9-3 0-15,1-12 0 16,-5-7 0-16,1-7 0 0,-6-6 0 16,4-12 0-16,-1-1 0 15,5-3 0-15,3 2 0 16,4-4 0-16,3 8 0 15,12 6 0-15,11 5 0 16,7 11 0-16,7 3 0 0,7 13 0 16,4 7 0-16,-4 0 0 15,1 13 0-15,-8 7 0 16,-7 3 0-16,-12 5 0 16,-13 5 0-16,-7 1 0 15,-14-5 0-15,-3 4 0 16,-9-5-16-16,3-4-33 0,-2 0-38 15,4-6 0-15</inkml:trace>
  <inkml:trace contextRef="#ctx0" brushRef="#br0" timeOffset="23853.0817">18868 4109 398 0,'0'0'5'0,"0"0"1"16,0 0 0-16,-6 8 1 15,6-8 1-15,-2 17 0 16,2-8 1-16,0 7 0 16,5-4-4-16,5-2-1 15,2 1 0-15,6-4 0 0,5-2-1 16,-2-5 1-16,7-5-1 16,-1-5 1-16,-4 1 0 15,2-8 0-15,-6 0 0 16,-1 5 0-16,-8-2 0 0,-3 6 0 15,-7 8-4-15,0 0 0 16,11 0 0-16,-11 10 0 16,4 7 0-16,-1 7 0 15,4 2 0-15,4 9 0 0,3-4 0 16,-2 2 0-16,3 2 0 16,3-1 0-16,-8-2 0 15,0-4 0-15,-8-2 0 0,-2-3 0 16,-12-3 0-16,-6-5 0 15,-4-3 0-15,-7-4-7 16,-5-1-3-16,2-7-20 16,-7 0-54-16,11-3-3 0</inkml:trace>
  <inkml:trace contextRef="#ctx0" brushRef="#br0" timeOffset="24776.9284">19623 3971 425 0,'0'0'5'16,"6"-12"3"-16,-4 3-2 0,1 0 3 15,-3-1 0 1,-3 0 0-16,-5-2 1 16,-4 7 0-16,-8 3-5 0,0 2-2 15,-5 7-1-15,-4 5 0 16,8 2-1-16,0 6-1 15,3 4 1-15,8-4-1 0,8 4 0 16,2-8 1-16,7 4 0 16,7-4 0-16,4 1-1 15,7-4 1-15,-3 2 1 16,5-5-2-16,-2-1 0 0,-2 3 0 16,-3-4 0-16,-3-1 0 15,-4-4 0-15,-6 2 0 16,-7-5 0-16,0 0 0 0,0 0 0 15,8 7 0-15,-8-7 0 16,0 0 0-16,0 0 0 16,-3 11 0-16,3-11 0 0,0 0 0 15,0 0 0 1,0 0 0-16,-2 9 0 16,2-9 0-16,0 0 0 0,0 0 0 15,0 0 0-15,0 0 0 16,0 0 0-16,7 6 0 15,-7-6 0-15,0 0 0 0,12 2 0 16,-12-2 0-16,13 2 0 16,-13-2 0-16,0 0 0 15,10 0 0-15,-10 0 0 16,0 0 0-16,10 0 0 0,-10 0 0 16,0 0 0-16,0 0 0 15,10-2 0-15,-10 2 0 16,0 0 0-16,10-5 0 0,-10 5 0 15,15-5 0-15,-15 5 0 16,17-3 0-16,-17 3 0 16,15-3 0-16,-5 3 0 15,-1-1 0-15,2 1 0 16,-1-3 0-16,2 3 0 0,1-2 0 16,-1 2 0-16,1-4 0 15,-1 2 0-15,-3 2 0 16,2-1 0-16,-11 1 0 15,10-3 0-15,-10 3 0 16,0 0 0-16,0 0 0 0,0 0 0 16,0 0 0-16,0 0 0 15,0 0 0-15,0 0 0 0,0 0 0 16,0 0 0-16,0 0-10 16,0 0-77-16,-8 0-3 15</inkml:trace>
  <inkml:trace contextRef="#ctx0" brushRef="#br0" timeOffset="25276.3203">19728 3884 245 0,'0'0'6'15,"0"0"1"-15,0 0 4 16,-2-13 1-16,2 13 2 0,0 0 1 16,-8-9 1-16,8 9 0 15,-10-5-6-15,10 5-2 16,-10 0-5-16,10 0-12 0,-15-2-50 16,15 2-12-16</inkml:trace>
  <inkml:trace contextRef="#ctx0" brushRef="#br0" timeOffset="25910.6239">20210 3895 379 0,'0'0'8'16,"0"0"2"-16,-5-15 4 15,5 15 1-15,-8-13 1 16,8 13 0-16,-9-10 1 0,1 10 0 16,-2 7-7-16,-5 10-3 15,6 8-5-15,-4 3-2 16,1 4 0 0,1 8 0-16,6-1 0 0,3 1 0 15,7-5 0-15,5-6 0 16,7-1 0-16,3-9 0 0,5-4 0 15,0-8 0-15,0 1 0 16,-3-8 0-16,3 0 0 16,0-10 0-16,-6-5 0 15,-1 1 0-15,-6-11 0 0,-1-5 0 16,-4-5 0-16,-7-5 0 16,-2 3 0-16,-8-4 0 15,-5 5 0-15,-2 2 0 16,-8 9 0-16,0 5 0 0,0 15 0 15,2 5 0-15,1 5 0 16,5 12 0-16,2 4 0 16,9 3 0-16,6 0 0 0,6 5 0 15,9-2 0-15,5-5 0 16,5-3 0-16,4-1 0 16,6-8 0-16,-5-6 0 15,3 2-83-15,4-6-5 16</inkml:trace>
  <inkml:trace contextRef="#ctx0" brushRef="#br0" timeOffset="26209.5349">20769 4030 464 0,'0'0'3'15,"0"0"2"-15,0 0 1 16,0 12 1-16,0 3 1 0,0-2 1 15,0 5 0-15,0 1-9 16,0 4 0-16,3 1 0 16,-1-1 0-16,0-4 0 15,4-2 0-15,-3 1 0 0,1-6 0 16,-4 0 0-16,3-1 0 16,-3-11 0-16,2 9 0 15,-2-9 0-15,0 0 0 16,0 0 0-16,0 0-6 15,0 0-16-15,0 0-36 0,0 0-28 16,0-9-2-16</inkml:trace>
  <inkml:trace contextRef="#ctx0" brushRef="#br0" timeOffset="27015.2494">21567 4038 385 0,'0'0'8'0,"-10"-6"3"16,10 6 3-16,-9-4 1 15,9 4 1-15,-13-5 1 16,13 5 0-16,-8-7-1 0,8 7-6 16,13-8-8-16,4 6-2 15,6-1 0-15,7 3 0 16,0-3-23-16,-1 3-61 0,9 3-2 16</inkml:trace>
  <inkml:trace contextRef="#ctx0" brushRef="#br0" timeOffset="27176.805">21590 4134 390 0,'0'0'6'0,"0"0"3"0,0 0 1 15,0 0 2-15,0 9 1 16,0-9 1-16,13 6-1 16,6-4 1-16,8-2-6 15,3-5-7-15,15 5-14 16,4-4-67-16,2-1-4 0</inkml:trace>
  <inkml:trace contextRef="#ctx0" brushRef="#br0" timeOffset="27559.0981">22666 3713 477 0,'0'0'2'0,"0"0"2"16,0 0 0-16,0 0 0 16,0 0 1-16,0 0-1 15,10 10 2-15,-7 5-1 16,-3 4-5-16,0 12 0 0,-10 1 0 16,-1-1 0-16,-3 7 0 15,-6-1 0-15,-2-4 0 16,2-1 0-16,-3-5 0 15,4-6 0-15,1-1 0 0,6-4 0 16,1-8 0-16,11-8 0 16,0 9 0-16,11-9 0 0,8 0 0 15,6 0 0-15,8-4 0 16,-1-1 0-16,7-3 0 16,-3 3 0-16,-1 0 0 15,-6-3 0-15,-4 8-7 0,-8-2-79 16,-1-1-3-16</inkml:trace>
  <inkml:trace contextRef="#ctx0" brushRef="#br0" timeOffset="27926.3317">23039 4083 485 0,'0'0'4'0,"0"0"2"15,-7-10 1-15,7 10 2 16,-13-18-9-16,8 5 0 0,3 1 0 16,-3 0 0-16,5-3 0 15,9 3 0-15,7 2 0 0,9 2 0 16,1 3 0-16,4 5 0 16,0 0 0-16,-2 7 0 15,-6 6 0-15,-2 5 0 16,-12 1 0-16,-8 3 0 0,-12 4 0 15,-6-2 0-15,-2 1 0 16,-2-1 0-16,-1-1 0 16,1-9 0-16,5-1 0 15,1-2 0-15,16-11 0 16,0 0 0-16,0 0 0 16,21 0 0-16,0-8 0 0,11-2 0 15,-2 1 0-15,18-22-55 16,-6 19-36-16</inkml:trace>
  <inkml:trace contextRef="#ctx0" brushRef="#br0" timeOffset="28308.0674">23713 3800 460 0,'0'0'4'0,"0"0"2"15,0-15 1-15,0 15 0 16,0-18 1-16,-8 8 1 15,-1 0-1-15,-7 1-6 16,0 4-2-16,-7 5 0 0,3 0 0 16,-5 9 0-16,3 2 0 15,4 9 0-15,4 2 0 16,10 3 0-16,4-3 0 16,13 3 0-16,4 0 0 15,11 1 0-15,1-1 0 0,6-5 0 16,1 1 0-16,-2-5 0 15,-1 4 0-15,-6-8 0 16,-8 1 0-16,2-3 0 16,-14 0 0-16,-7-10 0 0,-7 14 0 15,-14-8 0-15,2-2 0 16,-11-1 0-16,-2 2 0 16,-4-2 0-16,-1 0 0 0,3-3 0 15,4 0 0-15,11 0-30 16,19 0-55-16,-18-3-4 15</inkml:trace>
  <inkml:trace contextRef="#ctx0" brushRef="#br0" timeOffset="28760.6743">24043 3747 497 0,'0'0'3'0,"0"0"-1"15,0 0 1-15,0 0 0 16,-4 0 0-16,-6 10-3 16,-3 6 0-16,1 6 0 0,-4 7 0 15,4 4 0-15,-1 5 0 16,4-2 0-16,6 1 0 16,3-2 0-16,8-6 0 15,5-4 0-15,6-5 0 0,3-8 0 16,6-4 0-16,-1-8 0 15,1-2 0-15,-3-8 0 16,1-8 0-16,-5-7 0 16,-4-4 0-16,-5-9 0 0,-4-3 0 15,-6-1 0-15,-4-4 0 16,-10 5 0-16,-6 1 0 16,-1 10 0-16,-7 8 0 15,1 9 0-15,0 6 0 16,4 10 0-16,1 9 0 0,4 7 0 15,6 7 0-15,6 9 0 16,4-3 0-16,4 3 0 16,14-1 0-16,4 1 0 0,5-10 0 15,8-3-35-15,6-2-53 16,-2-5-2-16</inkml:trace>
  <inkml:trace contextRef="#ctx0" brushRef="#br0" timeOffset="29093.3796">24441 3971 479 0,'0'0'4'16,"0"0"3"-16,-12-16 1 15,12 16 1-15,-7-9-5 16,7 9-4-16,-8-15 0 0,8 15 0 16,0-10 0-16,0 10 0 15,22-3 0-15,-4 3 0 16,4 0 0-16,-2 6 0 15,5 1 0-15,-6 3 0 0,1 2 0 16,-8 6 0-16,-6-1 0 16,-6 3 0-16,-13 0 0 0,-4 4 0 15,-5-3 0-15,-11 1 0 16,4-5 0-16,-1-2 0 16,2 0 0-16,8-3 0 15,3-3 0-15,17-9 0 0,0 11 0 16,12-11 0-1,16 0 0-15,11 0 0 0,11 0 0 16,3-8 0-16,-2 5-67 16,17-1-23-16</inkml:trace>
  <inkml:trace contextRef="#ctx0" brushRef="#br0" timeOffset="41814.2965">14724 5373 326 0,'0'0'11'0,"0"0"3"0,0 0 5 15,0 0 3-15,-5-12-1 16,5 12 2-16,0 0 0 15,0 0 0-15,0 0-11 16,0 0-3-16,0 7-1 0,0 13-8 16,5 1 0-16,2 5 0 15,1 6 0-15,-1 2 0 16,0 4 0-16,1-6 0 16,0 0 0-16,-3-7 0 15,-3 0 0-15,3-3 0 0,-5-7 0 16,0-3 0-16,0-12 0 15,-3 13 0-15,3-13 0 16,-17 0 0-16,7-13 0 16,-5-4 0-16,5-13 0 0,-2-8 0 15,-1-5 0-15,3-10 0 16,3-3 0-16,7-2 0 16,0 4 0-16,3 4 0 15,4 8 0-15,5 8 0 0,8 6 0 16,5 6 0-16,2 12 0 15,8 5 0-15,0 5 0 16,4 8 0-16,-3 6 0 16,-6 11 0-16,-6 5 0 0,-11 5 0 15,-11-1 0-15,-4 1 0 16,-11 0 0-16,-11-6 0 16,-4-3 0-16,-4-5 0 15,-4-1 0-15,2-10 0 0,6 2-20 16,-2-1-30-16,9-7-36 15,5 1-1-15</inkml:trace>
  <inkml:trace contextRef="#ctx0" brushRef="#br0" timeOffset="42308.3007">15064 5554 469 0,'0'0'4'0,"0"0"2"16,0 0 1-16,0 0 1 16,0 0 0-16,0 0-1 15,0 0-5-15,0 0-2 0,0 0 0 16,0 0 0-16,11 0 0 16,1 5 0-16,-3 2 0 15,4 5 0-15,-1 1 0 16,-5 1 0-16,-1 4 0 0,-6-3 0 15,-6 0 0-15,-3 0 0 16,-6-1 0-16,2-4 0 16,-1-2 0-16,-4-6 0 15,6 0 0-15,-1-2 0 16,13 0 0-16,-12-12 0 0,12-2 0 16,2-6 0-16,8 0 0 15,10-2 0-15,1-1 0 16,0 1 0-16,4 2 0 15,-2 3 0-15,-3 10 0 16,-3-1 0-16,-2 8 0 0,-5 6 0 16,-3 3 0-16,-2 6 0 15,-3 5 0-15,2-1 0 0,-2 4 0 16,1-2 0-16,1 2 0 16,4-3 0-16,-1-5 0 15,8-3 0-15,0-5-11 16,7-12-57-16,1 5-17 0</inkml:trace>
  <inkml:trace contextRef="#ctx0" brushRef="#br0" timeOffset="43258.073">15194 5239 404 0,'0'0'6'0,"0"0"2"16,-6-7 2-16,6 7 1 16,0-19 1-16,0 8 2 15,6-4-1-15,4-2 1 16,4 0-5-16,6 2-2 0,8-2-4 15,-1 0-3-15,3 8 0 16,0 2 0-16,-5 4 0 16,-1 3 0-16,-6 10 0 15,-6 4 0-15,-10 5 0 0,-2 6 0 16,-7-1 0-16,-5 6 0 16,-6-3 0-16,-1-2 0 15,1-3 0-15,0-3 0 16,4-2 0-16,4-8 0 0,10-9 0 15,0 10 0 1,5-10 0-16,14 0 0 0,4-2 0 16,9-6 0-16,-2 2 0 15,10-3 0-15,2 4-12 16,-2 5-73-16,-6-6-2 0</inkml:trace>
  <inkml:trace contextRef="#ctx0" brushRef="#br0" timeOffset="43640.5586">15827 5373 428 0,'0'0'3'0,"0"0"4"16,0 0-2-16,-5-7 3 16,-4 7 0-16,-7 2 0 0,-3 8 3 15,-6 4 0-15,-10 6-2 16,8 6-2-16,-5 6-1 15,4 2-6-15,5 1 0 0,9 0 0 16,6-6 0-16,11-1 0 16,9-6 0-16,11-2 0 15,4-8 0-15,15-5-2 16,-2-4-31-16,-2-3-51 16,6-3-4-16</inkml:trace>
  <inkml:trace contextRef="#ctx0" brushRef="#br0" timeOffset="43923.6365">15987 5509 403 0,'0'0'6'0,"-11"0"2"16,4 0 3-16,-7 0 1 0,-4 10 1 15,2-1 0-15,-3 2 0 16,1 4 1-16,6 2-5 16,5-2-3-16,7 2-3 0,2-4-3 15,13-4 0-15,8-2 0 16,6-4 0-16,6-3 0 15,0 0 0-15,2-10 0 16,-7 1 0-16,-1-7 0 16,-6 2 0-16,-8-1 0 0,-7-2 0 15,-8 2 0-15,-5 1 0 16,-11 2 0-16,-3 6 0 16,-6 3 0-16,0 3-11 0,-2 5-16 15,4-3-43-15,6 12-16 16</inkml:trace>
  <inkml:trace contextRef="#ctx0" brushRef="#br0" timeOffset="44257.4485">16382 5499 379 0,'0'0'9'0,"0"0"1"16,0 0 2-16,0 0 1 15,0 0 0-15,0 0 1 0,-13-5 0 16,1 5 1-16,-6 5-8 15,4 0-2-15,-4 4-2 16,4 6-1-16,1 2-1 16,5-3 0-16,6 3 0 0,2 0-1 15,5-5 1-15,4 6 0 16,9-3 0-16,0-3 0 16,1 1-1-16,1-3 1 15,-3-1-1-15,1-3 0 0,-8 1 1 16,-10-7-1-16,8 12 1 15,-8-12-1-15,-18 10 1 16,0-7-1-16,-1-2 1 16,-8 2-3-16,-3-3-2 15,2 0-8-15,-4-3-22 0,7-3-49 16,11-5-2-16</inkml:trace>
  <inkml:trace contextRef="#ctx0" brushRef="#br0" timeOffset="44605.627">16431 5291 427 0,'0'0'6'15,"0"0"3"-15,0 0 1 0,-5-15 2 16,5 15 0-16,-7-15 1 16,7 6-1-16,0-4-2 15,3 3-10-15,6 0 0 16,9 0 0-16,2 5 0 0,-1 3 0 15,4-1 0 1,0 3 0-16,-6 8 0 0,-2 4 0 16,-5 3 0-16,-8 5 0 15,-2 0 0-15,0 6 0 16,-10 3 0-16,-3-5 0 0,1 1 0 16,0-3 0-16,2-5 0 15,0-1 0-15,8-7 0 16,2-9 0-16,12 8 0 0,10-8 0 15,6-5 0-15,6-5 0 16,8-1 0-16,-1-4-4 16,-2 3-83-16,3 5-2 15</inkml:trace>
  <inkml:trace contextRef="#ctx0" brushRef="#br0" timeOffset="45562.6356">16921 5438 395 0,'0'0'8'0,"0"0"2"15,0-14 3-15,0 14-1 0,0-7 0 16,0 7 1-16,-15 0 2 16,3 7 0-16,-6 11-6 15,-2 5-4-15,1 4-1 16,-1 8-4-16,-3-1 0 15,9 1 0-15,3 0 0 0,9-3 0 16,2-5 0-16,10-8 0 16,5-4 0-16,7-4 0 15,1-8 0-15,4-3 0 16,3-3 0-16,0-11 0 0,-3-3 0 16,-2 1 0-16,-5-11 0 15,-8-3 0-15,-4-3 0 16,-5-4 0-16,-3-5 0 15,-9 5 0-15,-3 2 0 16,-8 3 0-16,-2 5 0 0,0 7 0 16,-1 10 0-16,1 10 0 15,2 3 0-15,7 9 0 16,4 7 0-16,6 4 0 16,3 4 0-16,7-2 0 0,14 4 0 15,1-4 0-15,15 0 0 16,-2 0-50-16,5-10-36 0,2-5-3 15</inkml:trace>
  <inkml:trace contextRef="#ctx0" brushRef="#br0" timeOffset="45730.7355">17265 5501 438 0,'0'0'6'0,"0"0"1"0,-5 0 2 16,5 0 0-16,-11 8 2 15,4 2 0-15,0 5 0 16,2 0-2-16,-1 5-9 15,4 2 0-15,2 0 0 16,0 3 0-16,2 0 0 16,6-6-10-16,4-16-64 0,0 14-12 15</inkml:trace>
  <inkml:trace contextRef="#ctx0" brushRef="#br0" timeOffset="45974.8418">17582 5343 491 0,'0'0'1'16,"0"0"1"-16,0 7 1 0,0 4 0 15,5 3 1-15,1 6 1 16,1 2-3-16,-2 6-2 15,2 1 0-15,6 4 0 16,-6-3 0-16,3 2-9 16,-8 4-74-16,3-13-4 15</inkml:trace>
  <inkml:trace contextRef="#ctx0" brushRef="#br0" timeOffset="46139.9482">17506 5528 441 0,'0'0'6'15,"0"0"1"-15,-5-9 1 16,5 9 0-16,5-10 0 16,4 2 1-16,12 1-1 0,3 0 0 15,11 2-10-15,2-5-12 16,8-8-54-16,0 17-18 16</inkml:trace>
  <inkml:trace contextRef="#ctx0" brushRef="#br0" timeOffset="46561.0339">17963 5334 425 0,'0'0'5'0,"0"0"3"0,0 0 1 15,0 0 0-15,0 0 2 16,-7 12 0-16,3 0-1 0,4 5 3 16,0 3-6-16,6 2-4 15,-1 3-3-15,5 3 0 16,-1 1 0-16,4-3 0 15,-3-2 0-15,0-2 0 0,0-5 0 16,-3-5 0-16,-2 1 0 16,-5-13 0-16,3 10 0 15,-3-10 0-15,-3-7 0 0,-2-6 0 16,-4-6 0-16,1-6 0 16,0-7 0-16,4-6 0 15,1-4 0-15,3-1 0 16,3 2 0-16,6 1 0 15,4 3 0-15,-1 5 0 0,6 10 0 16,1 3 0-16,4 8 0 16,-3 5 0-16,5 6 0 15,-6 8 0-15,2 10 0 16,-4 5-2-16,-7 1 2 0,-8 6-1 16,-2 0 2-16,-2 2-1 15,-5-1-5-15,-9-6-8 16,7 0-36-16,-7-2-35 0,7-4-2 15</inkml:trace>
  <inkml:trace contextRef="#ctx0" brushRef="#br0" timeOffset="46946.7622">18407 5366 451 0,'0'0'3'15,"0"0"1"-15,-4 7 1 16,4-7 2-16,-12 15-1 15,4 0 2-15,0-3 0 0,3 6 0 16,1-1-2-16,4 0-1 16,4-2-5-16,9-5 0 15,2-1 0-15,5-3 0 16,-1-4 0-16,4-2 0 16,-3 0 0-16,-1-8 0 0,-1-1 0 15,-2 1 0-15,-4-2 0 16,-12 10 0-16,9-12 0 15,-9 12 0-15,0 0 0 0,3 5 0 16,-3 10 0-16,0-1 0 16,0 6 0-16,2 3 0 15,-2-1 0-15,2 5 0 16,-2-4 0-16,0-2 0 0,0 2 0 16,-7-3 0-16,-2-3 0 15,-7-2 0-15,-5-5 0 16,0 0 0-16,-9-10-23 15,-2 0-61-15,2-6-4 16</inkml:trace>
  <inkml:trace contextRef="#ctx0" brushRef="#br0" timeOffset="47269.9422">18549 5100 450 0,'0'0'5'15,"0"0"1"-15,0-9 3 0,0 9-1 16,5-18 1-16,-2 8 0 16,5 0 0-16,-1 3-3 15,5-1-6-15,3 6 0 16,7 0 0-16,-2 2 0 16,3 4 0-16,-4 7 0 0,1 6 0 15,-4 2 0-15,-6 5 0 16,-8 0 0-16,-2 3 0 15,0-5 0-15,-2 3 0 16,-3-3 0-16,2-5 0 16,3-2 0-16,3-2 0 0,9-6 0 15,6-2 0-15,7-3 0 16,2-4-24-16,-1-3-61 16,10-2-3-16</inkml:trace>
  <inkml:trace contextRef="#ctx0" brushRef="#br0" timeOffset="47808.1525">19144 5271 444 0,'0'0'4'0,"0"0"1"0,0-10 2 15,0 10 0-15,-11-12 0 16,11 12 0-16,-19-12 0 0,4 9 0 16,3 3-3-16,-4 0-2 15,2 11-2-15,1 1 0 16,6 5 0-16,2 0 0 16,5 9 0-16,5-2 1 15,10 1 1-15,4-1 0 0,4-2 0 16,2 1 1-16,2-4-3 15,-2-1 0-15,-3-6 0 16,-4 0 0-16,-4-1 0 16,-8-2 0-16,-6-9 0 15,-10 12 0-15,-7-6 0 0,-4-1 0 16,-6 1 0-16,-5-5 0 16,-3 2 0-16,0-3 0 15,1 0 0-15,6 0 0 0,3-4-14 16,5-10-61-16,10 10-11 15</inkml:trace>
  <inkml:trace contextRef="#ctx0" brushRef="#br0" timeOffset="47990.8969">19342 5356 418 0,'0'0'4'15,"0"0"1"-15,0 0 2 16,5 10 1-16,-5-10-1 0,8 19 3 15,-3-9 0-15,0 7-1 16,0-2-3-16,-3 0-7 16,9 3-11-16,-6 11-58 15,4-17-10-15</inkml:trace>
  <inkml:trace contextRef="#ctx0" brushRef="#br0" timeOffset="48323.999">19501 5363 399 0,'0'0'5'0,"0"0"0"0,0 0 2 16,0 0-1-16,0 12 3 15,0-2 0-15,0 2 1 16,6 3-1-16,-4 0-3 16,1 0-2-16,-1 3 0 0,5-4-1 15,-2-4-1-15,-5-10 0 16,13 12 0-16,-13-12 1 15,10 0 0-15,-10 0-1 16,9-12 1-16,0 0 0 16,-2-3 0-16,2-4-3 0,1 2 0 15,1 0-1-15,-2 3-1 16,1 2 1-16,-2 7-1 0,-8 5 0 16,15 2 1-16,-11 11 2 15,2 2-1-15,-1 3-1 16,-3 2-6-16,6 4-14 15,-1-5-58-15,-5 1-3 0</inkml:trace>
  <inkml:trace contextRef="#ctx0" brushRef="#br0" timeOffset="48665.0613">19668 5049 433 0,'0'0'5'0,"0"0"2"16,-2-8 1-16,2 8 1 16,0-12 0-16,0 12 0 0,5-11 0 15,4 7 0-15,9 1-4 16,2 3-2-16,0 7-2 16,7 7 0-16,-2 0-1 0,0 6 0 15,-6 5 0-15,-1-1 0 16,-8 3 0-16,-2-2 0 15,-8 3 1-15,0-7-1 16,-3 2 0-16,0-8 2 16,-2 0-2-16,3-3 0 0,-3-2 0 15,5-10 0-15,5 12 0 16,5-9 0-16,10-3 0 16,5 0-6-16,2-6-10 15,6 2-68-15,1-4-3 0</inkml:trace>
  <inkml:trace contextRef="#ctx0" brushRef="#br0" timeOffset="49125.8206">20218 5142 464 0,'0'0'2'0,"0"0"2"16,-8 8 0-16,3 2 1 15,-3 7 1-15,-1 5 1 16,-1 6 0-16,-5 4 0 16,3 5-2-16,1 1-5 0,1-4 0 15,6 2 0-15,1-2 0 16,3-5 0-16,5-4 0 16,5-8 0-16,7-1 0 15,1-13 0-15,1 0 0 0,7-6 0 16,-1-6 0-16,-3-9 0 15,2-6 0-15,-1-6 0 16,-5-5 0-16,-4-9 0 16,-7-1 0-16,-3-4 0 15,-4 0 0-15,-8 3 0 16,-4 8 0-16,-9 6 0 0,2 8 0 16,-4 7 0-16,-2 15 0 15,3 2 0-15,2 17 0 0,5 3 0 16,3 7 0-16,7 3 0 15,5 2 0-15,5 3 0 16,9-1 0-16,12-7 0 16,1 2 0-16,12-12 0 0,2-8-12 15,-9-2-74-15,15-1-3 16</inkml:trace>
  <inkml:trace contextRef="#ctx0" brushRef="#br0" timeOffset="49291.3772">20635 5300 470 0,'0'0'4'0,"0"0"1"16,-7 18 1-16,4-2 0 15,0 0 3-15,-1 7 0 16,1 4-7-16,3 3-2 16,0 0 0-16,3 4 0 0,1-9-3 15,7 5-81-15,-1-8-5 16</inkml:trace>
  <inkml:trace contextRef="#ctx0" brushRef="#br0" timeOffset="50382.0929">21088 5133 439 0,'0'0'5'0,"0"0"3"16,0 0 1-16,0 0 0 15,0 0 1-15,0 0 0 16,-2 8 1-16,-1 6-1 15,0 8-10-15,0 8 0 0,3 2 0 16,0 0 0-16,0 5 0 16,3-4 0-16,3-4 0 15,1-7 0-15,0 3-17 16,-5-1-68-16,1-11-2 16</inkml:trace>
  <inkml:trace contextRef="#ctx0" brushRef="#br0" timeOffset="50571.9377">20918 5299 424 0,'0'0'6'0,"0"0"3"0,-7-3 1 15,7 3 1-15,0 0 1 16,0 0 0-16,0 0 0 16,0-10 0-16,20 10-9 15,5 0-3-15,9 0 0 16,4 0 0-16,11 0-21 0,9 2-63 15,-11 1-5-15</inkml:trace>
  <inkml:trace contextRef="#ctx0" brushRef="#br0" timeOffset="50997.6265">21394 5182 454 0,'0'0'6'0,"-9"-10"2"15,9 10 1-15,-7-12 2 16,5 2 0-16,-1 1 1 16,3-7-12-16,3 3 0 15,6 1 0-15,9 4 0 0,5 4 0 16,2 4 0-16,-1 0 0 16,3 7 0-16,-4 7 0 15,0 5 0-15,-11 3 0 16,-2 3 0-16,-7 2 0 0,-6 3 0 15,-10 2 0-15,-4-5 0 16,-8 0 0-16,-2-2 0 16,-3 0 0-16,5-8 0 15,0 1 0-15,6-9 0 0,3 2 0 16,16-11 0-16,0 0 0 16,0 0 0-16,23 1 0 15,2-1 0-15,3-3 0 16,6-3 0-16,3-2 0 0,-2 4 0 15,0-2 0-15,-3 4 0 16,-5-1 0-16,-7-1 0 16,-5 4-22-16,-7 12-54 15,-8-12-12 1</inkml:trace>
  <inkml:trace contextRef="#ctx0" brushRef="#br0" timeOffset="51704.2426">21920 5075 372 0,'0'0'8'16,"0"0"4"-16,0 0 2 16,0 0 3-16,0 0-1 15,0-9 1-15,0 9-1 0,0 0 1 16,0 14-7-16,-2 4-4 16,-1 5-3-16,3 6 0 15,0 3-3-15,5 2 0 16,0 4 0-16,3-6 0 15,0-1 0-15,-4-5 0 0,4-8 0 16,-4-1 0 0,2-7 0-16,-6-10 0 0,0 0 0 15,-6 2 0-15,-3-4 0 16,2-13 0-16,-7-2 0 16,2-10 0-16,0-6 0 0,2-4 0 15,5-3 0-15,5-4 0 16,0-1 0-16,7 3 0 0,4 0 0 15,6 7 0-15,1 8 0 16,4 7 0-16,0 5 0 16,0 13 0-16,3 2 0 15,1 5 0-15,-5 10 0 0,-1 6 0 16,-8 2 0-16,-1 7 0 16,-9 0 0-16,-2 2 0 15,-13 1 0-15,-1-7 0 16,-9-1 0-16,1 1-6 15,-2-10-21-15,-12 1-58 16,22-4-4-16</inkml:trace>
  <inkml:trace contextRef="#ctx0" brushRef="#br0" timeOffset="52209.7411">22166 5259 450 0,'0'0'4'0,"0"0"2"16,0 0 1-16,-9-10 1 16,9 10 1-16,0 0 0 15,0 0 0-15,-8-10 0 16,8 10-9-16,5-2 0 0,2 2 0 16,5 0 0-16,2 0 0 15,2 5 0-15,2-1 0 16,2 4 0-16,-3 4 0 15,-4-2 0-15,-3 2 0 16,-8 6 0-16,-2-4 0 0,-7 2 0 16,-6-2 0-16,-6 2 0 15,-1-4 0-15,-3-2 0 16,4-3 0-16,-2-2 0 16,9-2 0-16,2-3 0 15,10 0 0-15,-7-8 0 0,11-2 0 16,9-2 0-16,4-5 0 15,8-1 0-15,3-2 0 0,4-2 0 16,-2 2 0-16,-3 3 0 16,-4 4-2-16,-1 1 1 15,-9 7 0-15,-4 3 1 16,-9 2-1-16,5 10 1 0,-5 2-1 16,0 3 1-16,0 2 0 15,0 2 1-15,2-1-1 16,-2 0 0-16,9-1-3 15,0-9-6-15,8 1-16 16,-4-4-59-16,7-5-2 16</inkml:trace>
  <inkml:trace contextRef="#ctx0" brushRef="#br0" timeOffset="52661.0484">22619 5017 419 0,'0'0'5'0,"0"0"3"15,0 0 0-15,0 0 0 16,0 0 2-16,-7 12 0 0,4 3 0 16,3 4 1-16,0 9-5 15,0-1-3-15,5 8 0 16,2 1 0-16,0 2-2 16,6-6 0-16,-3-3-1 0,-3-4 0 15,1-4-1-15,0-6 0 16,-6-3 1-16,-2-12-1 15,3 7 1-15,-3-7-1 16,0-5 1-16,-5-8 0 16,-3-1 1-16,0-5 0 15,3-12 0-15,-2-1 0 16,2-6 0-16,3-1 0 0,2-2 2 16,0-3-3-16,2 5 0 15,8 4 0-15,1 5 0 16,1 9 0-16,6 8 0 0,1 8 0 15,1 5 0-15,3 5 0 16,-2 12 0-16,4 3 0 16,-4 6 0-16,-5 3-3 0,-5 0 2 15,-9 5 0-15,1-2-1 16,-6-6-1-16,-10-1-3 16,-1-3-5-16,-4-4-17 0,-12-1-55 15,11-5-3-15</inkml:trace>
  <inkml:trace contextRef="#ctx0" brushRef="#br0" timeOffset="53074.348">22929 5232 392 0,'0'0'5'0,"0"0"3"15,0 0 0-15,0 10 1 16,0-10 1-16,0 10 1 0,0-10 1 15,6 14 0-15,4-11-4 16,4 2-2-16,4-5-1 16,5 0 0-16,1-5-1 15,3-5 0-15,-2 0-1 0,-5-2 1 16,1 2-1-16,-5-1-1 16,0 2-2-16,-16 9 0 15,12-8 0-15,-12 8 0 0,2 10 0 16,-2 3 0-1,0 4 0-15,3 3 0 0,-1 5 0 16,3 4 0-16,3 1 0 16,-3-3 0-16,2 3 0 15,-2-3 0-15,0 0 0 16,-3-4 0-16,-2-1 0 16,-5-5 0-16,-7 1 0 0,-5-3 0 15,-5-5 0-15,-6-5 0 16,-1 2 0-16,-6-7 0 15,7 0-44-15,-1 0-43 0,4-7-1 16</inkml:trace>
  <inkml:trace contextRef="#ctx0" brushRef="#br0" timeOffset="55111.6092">23568 5032 344 0,'0'0'7'0,"0"0"4"15,0-14 2-15,0 14 3 0,0-14 0 16,0 14 1-16,-5-16 0 16,5 16 0-16,-19-4-5 15,4 6-4-15,-2 11-2 16,-3 6-2-16,-5 7 0 16,4-2-1-16,5 8 0 0,0 1-1 15,6-4 0-15,10 4 0 16,3-12-1-16,12 2 0 15,9-8 0-15,6-5-1 0,8-3 0 16,-1-4-4-16,8 2-5 16,-7-8-16-16,-6 1-59 15,7-3-3-15</inkml:trace>
  <inkml:trace contextRef="#ctx0" brushRef="#br0" timeOffset="55505.1542">23805 5080 377 0,'0'0'8'0,"0"0"2"16,-12-5 1-16,4 5 1 15,-7 5 2-15,3 0 0 16,-4 5 0-16,2 4 0 0,1 2-6 16,1 1-3-16,5 1-1 15,7 1-2-15,0-3 0 16,9-2-1-16,6-1 0 0,5-8-1 15,5 0 1-15,3-3 0 16,1-2 0-16,-1-2 0 0,2-8-1 16,-9-3 1-16,2-1 0 15,-8-4 0-15,-5 1 0 16,-8-5-1-16,-2-1 1 16,0 3-1-16,-9 5 1 15,-7 1-1-15,0 6 0 16,-5 3-1-16,3 5 1 0,2 0-1 15,0 3 0-15,-1 4 0 16,4-2-2-16,6 5-1 16,7-10-2-16,-12 14-6 15,10-6-7-15,2-8-10 16,0 0-53-16,0 0-3 0</inkml:trace>
  <inkml:trace contextRef="#ctx0" brushRef="#br0" timeOffset="55986.3708">24197 5011 380 0,'0'0'8'0,"0"0"1"0,0-11 2 16,0 11 1-16,0-12 1 15,0 12 0-15,-14-9 1 16,1 4 0-16,-4 5-7 16,-1 0-3-16,-2 7-1 0,3 3-1 15,-1 5-1-15,2 3 0 16,7 2 0-16,5-1-1 0,4 3 0 15,8-4 1-15,4 2-1 16,8-2 0-16,-1-4 0 16,6-2 1-16,-2 3-1 15,0-5 0-15,-2 0 0 0,-3-3 0 16,-4-2 0-16,-3 3 1 16,-11-8-1-16,5 15 1 15,-5-15-1-15,-7 9 1 16,-6-6-1-16,-2 2 0 15,0 0 0-15,-2 0-2 0,-1-5-2 16,4 2-4-16,-2-2-7 16,4 0-15-16,12 0-54 15,-10 0-1-15</inkml:trace>
  <inkml:trace contextRef="#ctx0" brushRef="#br0" timeOffset="56557.1418">24516 4979 427 0,'0'0'5'0,"0"0"1"15,-2-12 2-15,2 12 0 16,-11-10 1-16,11 10 0 16,-14-8 1-16,1 8-1 15,1 10-4-15,-1 5-1 0,-2 7-3 16,6 8 0-16,-2-3 1 15,6 8-2-15,3-2 0 16,4-4 1-16,9-2-1 0,6-2 0 16,0-8 1-16,7-4 0 15,-1-8-1-15,2-3 2 16,3-2 0-16,-3-7-2 16,-9-11 0-16,5-1 0 0,-9-4 0 15,1-7 0-15,-11-3 0 16,-2-5 0-16,-2 1 0 15,-9-1 0-15,-3 6 0 16,-4 8 0-16,-1 6 0 16,-6 6 0-16,2 10 0 0,4 7 0 15,-2 10 0-15,8 6 0 16,4 4 0-16,6 5 0 16,6 2 0-16,10-5 0 15,8 1 0-15,5-7-12 0,8 3-20 16,19-12-54-16,-14-5-2 15</inkml:trace>
  <inkml:trace contextRef="#ctx0" brushRef="#br0" timeOffset="56738.7776">24849 5061 438 0,'0'0'4'0,"0"0"1"16,0 0 2-16,-10 2 0 0,2 10 0 15,6 1 1-15,-3 3 0 16,0 5 0-16,3 4-4 15,2 2-2-15,0-2-3 16,5 0-4-16,2-3-11 16,0-7-25-16,6 0-43 0,2-3-2 15</inkml:trace>
  <inkml:trace contextRef="#ctx0" brushRef="#br0" timeOffset="57111.3257">25227 4902 434 0,'0'0'4'0,"0"0"2"15,-10-7 1-15,-1 4 0 0,-5 1 1 16,-2 2 1-16,1 0-1 16,-8 0 1-16,-3 2-5 15,6 10-1-15,3 1-1 16,1 2-1-16,6 2-1 0,8 8 1 15,4-5-1-15,4 3 0 16,13 1 1-16,5-4-1 16,3 2 1-16,5-2-1 15,0-5 1-15,-3 3-1 0,0-6 0 16,-7 0 0-16,-5-2 1 16,-7-1-1-16,-8-9 1 15,0 13 0-15,-13-6 1 16,-4-2-2-16,-6 0 0 15,-4 0 0-15,-3 3 0 0,-2-5 0 16,4-1-5-16,-2 3-7 16,5-5-14-16,8-10-52 15,8 7-9-15</inkml:trace>
  <inkml:trace contextRef="#ctx0" brushRef="#br0" timeOffset="57304.8119">25331 5036 442 0,'0'0'4'0,"0"0"2"0,0 0 0 0,0 0 2 16,8 8 0-16,-6-1 0 15,1 5 0-15,-3 3 0 16,2 2-3-16,-2 3-2 16,0 6-3-16,2-5-3 0,-2-1-5 15,5 0-14-15,-2 7-50 16,5-14-15-16</inkml:trace>
  <inkml:trace contextRef="#ctx0" brushRef="#br0" timeOffset="57650.9349">25493 5058 423 0,'0'0'4'0,"0"0"1"16,0 0 1-1,0 0-2-15,0 0 2 0,-3 10-1 16,3 2 1-16,0 0 0 15,0 5-4-15,0-1-1 16,0 1 0-16,3 1 1 16,-1-3-2-16,1-3 2 15,-3-12 0-15,7 12 0 0,-7-12 0 16,13 0 0-16,-8-10 0 16,7-2 0-16,-2-3 1 0,5-2-2 15,3 0-1-15,1-2 1 16,1 2-1-16,-5 3 0 15,2 2 0-15,-2 7-1 16,-7 2 1-16,-8 3 0 0,10 13-1 16,-10-1 1-16,0 3-1 15,0 5-1-15,0 0-3 16,0-5-9-16,0 4-17 16,15-7-52-16,-10-1 0 0</inkml:trace>
  <inkml:trace contextRef="#ctx0" brushRef="#br0" timeOffset="58047.0799">25916 4863 442 0,'0'0'4'0,"0"0"1"16,0 0 1 0,0 0 1-16,-5 0 0 0,-3 7 1 15,-4 5 0-15,0 10 1 16,-6 4-4-16,2 3-2 0,2 8 0 15,-2 1-1-15,7-1 0 16,4-4-2-16,3 1 0 0,2-12 0 16,12-3 0-16,1-6 0 15,8-10 0-15,2-3 0 16,4-11 0-16,1-6 0 16,2-5 0-16,-5-8 0 15,-6-2 0-15,-1-7 0 0,-9-5 0 16,-6 5 0-16,-3 0 0 15,-12 1 0-15,-4 7 0 16,-3 6 0-16,-4 10 0 16,-2 8 0-16,4 7 0 15,-2 12 0-15,3 8 0 16,5 7 0-16,7 4 0 0,6 5 0 16,4-1 0-16,11-2 0 15,4-4-11-15,11-22-67 16,1 13-9-16</inkml:trace>
  <inkml:trace contextRef="#ctx0" brushRef="#br0" timeOffset="58206.6415">26233 5029 478 0,'0'0'3'0,"-5"7"1"16,3 6 1-16,-3 6 2 15,0 8-1-15,0 6 2 16,-3 4-8-16,4 7 0 0,-4-7-14 15,6 5-70-15,2-1-2 16</inkml:trace>
  <inkml:trace contextRef="#ctx0" brushRef="#br0" timeOffset="62857.2233">14739 6445 339 0,'0'0'8'0,"0"0"4"15,-6-9 5-15,6 9 1 0,-2-8 2 16,2 8 0-16,-5-10 0 15,5 10 0-15,0 0-7 16,0 0-4-16,-5 10-3 16,5 7-3-16,0 10-1 15,3 6 0-15,4 2 0 0,1 4-2 16,2 1 0-16,-1-1 0 16,2-3 0-16,-2-7 0 15,-1 1 0-15,-1-9 0 16,-5 0 0-16,2-6 0 15,-4-3 0-15,0-5 0 0,0-7 0 16,-11 8 0-16,11-8 0 16,-17-5 0-16,9-7 0 15,-4-5 0-15,2-12 0 0,2-3 0 16,1-7 0-16,0-6 0 16,2-2 0-16,5-3 0 15,0 4 0-15,0 3 0 0,7 4 0 16,5 5 0-16,1 5 0 15,4 5 0-15,3 7 0 16,3 5 0-16,2 4 0 16,5 6 0-16,-6 2 0 15,3 12 0-15,-6 3 0 0,-5 4 0 16,-5 4 0-16,-4 2 0 16,-7 2 0-16,-7-2 0 15,-8 0 0-15,-5-3 0 16,-5-7 0-16,0 2 0 0,-2-7 0 15,2 0 0-15,6-2 0 16,-2-7-2-16,9 2-20 16,4-3-21-16,8 0-43 15,0 0 0-15</inkml:trace>
  <inkml:trace contextRef="#ctx0" brushRef="#br0" timeOffset="64391.1907">15047 6713 402 0,'0'0'7'0,"0"0"3"15,-5-7 2-15,5 7 2 0,-5-10 0 16,5 10 1-16,-3-12 0 15,3 12 0-15,0-14-8 16,0 14-7-16,8-5 0 16,0 5 0-16,4 0 0 0,3 3 0 15,-1 5 0-15,4 4 0 16,-1 0 0-16,-2 3 0 16,-3 3 0-16,-1 2 0 15,-6-1 0-15,-5 4 0 16,0-3 0-16,-8 2 0 0,-2-5 0 15,-2 0 0-15,-1-4 0 16,1-1 0-16,-1-4 0 16,6-5 0-16,7-3 0 15,-15 0 0-15,15 0 0 0,0-12 0 16,0-1 0-16,5-5 0 16,5 0 0-16,0-1 0 15,5-1 0-15,0 1 0 0,-3-1 0 16,0 6 0-1,1 0 0-15,-3 2 0 0,0 5 0 16,0-1 0-16,-10 8 0 16,12-13 0-16,-12 13 0 15,13-1 0-15,-13 1 0 0,12 4 0 16,-7 6 0-16,-5 2 0 16,2 5 0-16,-2 1 0 15,0 0 0-15,0-1 0 16,0 0 0-16,3-2 0 0,-3-5 0 15,5-1 0-15,-5-9 0 16,17 8 0-16,-7-8 0 16,3 0 0-16,2-2 0 15,2-4 0-15,6-1 0 0,-6-3-7 16,3 3-41-16,-3 0-37 16,-4-4-3-16</inkml:trace>
  <inkml:trace contextRef="#ctx0" brushRef="#br0" timeOffset="65053.4802">15204 6332 414 0,'0'0'6'0,"0"0"3"0,0 0 2 15,-5-11 1-15,5 11 1 16,-5-12 1-16,5 12 1 15,0-17-1-15,0 4-11 0,2 4-3 16,8-1 0-16,0-1 0 16,5 7 0-16,2-1 0 15,5 2 0-15,-1 3 0 0,-2 0 0 16,1 8 0-16,-2 7 0 16,-6 0 0-16,-5 2 0 15,-2 5 0-15,-5 2 0 0,0 0 0 16,-5-2 0-16,-2 0 0 15,0-3 0-15,0-3 0 16,-2-4 0 0,5-3 0-16,4-9 0 0,0 13 0 15,0-13 0-15,15 0 0 16,4 0 0-16,4-5 0 16,4 1 0-16,3-2 0 0,5-4 0 15,4 5-22-15,2 2-63 16,-9 2-3-16</inkml:trace>
  <inkml:trace contextRef="#ctx0" brushRef="#br0" timeOffset="65505.9007">15939 6448 466 0,'0'0'3'0,"0"0"0"15,-5-12 2-15,-2 6-1 16,-3 1 1-16,-5-2 0 16,-8 5 0-16,1 2 0 0,-6 2-2 15,4 10-2-15,-1 3 0 16,5 6-1-16,6-1 1 15,3 4-1-15,9-5 1 16,2 4-1-16,15-3 1 0,8 0 1 16,3-3-2-16,4-5 0 15,2 3 0-15,6-2 0 16,-8-4 0-16,-2 1 0 0,-7-2 0 16,-3 0 0-16,-11-1 0 15,-7-7 0-15,0 17 0 16,-9-12 0-16,-7 3 0 15,-5-4 0-15,-4 4 0 0,-5-3 0 16,-3-3-2-16,4 0 0 16,1 1-2-16,3-3-4 15,0 0-14-15,11-10-38 16,3 8-24-16,11 2-3 16</inkml:trace>
  <inkml:trace contextRef="#ctx0" brushRef="#br0" timeOffset="65686.4177">16143 6545 430 0,'0'0'4'16,"0"0"3"-16,0 0 2 15,0 15 1-15,0-9 0 16,0 10 1-16,0 1-1 16,0 3 0-16,0 2-3 0,-2 1-7 15,2 4-9-15,0-7-26 16,7 2-49-16,0-5-1 15</inkml:trace>
  <inkml:trace contextRef="#ctx0" brushRef="#br0" timeOffset="66049.0588">16339 6611 446 0,'0'0'4'0,"0"0"1"16,0 0 0-16,-5 6 0 0,5-6 1 15,0 12 0-15,0 0-1 16,0 0 1-16,3-1-4 16,-1 4 0-16,3-3-1 0,3-3 0 15,-3-1-1-15,-5-8 3 16,5 10-1-16,-5-10 0 16,0 0 1-16,9-5 0 15,-4-2 1-15,1-8-4 0,1 0 0 16,3-3 0-16,3-2 0 15,1 1 0-15,-1 2 0 16,-1 5 0-16,3 1 0 16,0 6 0-16,-3 5 0 0,-4 10 0 15,2 5 0-15,-5 3 0 16,0 1 0-16,2 6 0 16,-4-5-6-16,2 5-6 15,0-10-16-15,-7 2-56 16,2-5 0-16</inkml:trace>
  <inkml:trace contextRef="#ctx0" brushRef="#br0" timeOffset="66394.763">16491 6356 475 0,'0'0'4'0,"-5"-10"2"16,5 10 1-16,-7-14 0 15,7 14 0-15,-5-21-2 16,5 12-5-16,5-1 0 16,4 5 0-16,7 3 0 15,3 2 0-15,6 5 0 16,0 4 0-16,-2 6 0 0,-2 5 0 16,0 2 0-16,-3 1 0 15,-6 4 0-15,-8-3 0 16,1 2 0-16,-2-7 0 15,-3 1 0-15,0-5 0 0,0-3 0 16,0-5 0-16,0-7 0 16,5 11 0-16,-5-11 0 15,17 0 0-15,1 0 0 0,1 0 0 16,6-11 0-16,8-15-77 16,1 21-10-16</inkml:trace>
  <inkml:trace contextRef="#ctx0" brushRef="#br0" timeOffset="66853.6794">17023 6486 484 0,'0'0'3'0,"0"0"2"0,0 0 0 16,-10-3 0-16,10 3 0 15,-10 10-1-15,3 2-4 0,-3 5 0 16,2 7 0-16,-4 4 0 16,5 5 0-16,1-2 0 15,1-1 0-15,5 1 0 16,0-5 0-16,8-6 0 0,7-5 0 16,5-7 0-16,-1-6 0 15,6-2 0-15,3-10 0 16,-1-5 0-16,-4-9 0 15,-4-1 0-15,-1-7 0 0,-8-6 0 16,-2-1 0-16,-8-2 0 16,-6 0 0-16,-6 2 0 15,-3 6 0-15,-5 3 0 16,0 11 0-16,-3 6 0 16,4 12 0-16,-1 2 0 0,8 12 0 15,1 6 0-15,7 6 0 16,4 3 0-16,7-1 0 15,8 3 0-15,8-1 0 0,2-5 0 16,4 2 0-16,6 11-77 16,-2-23-12-16</inkml:trace>
  <inkml:trace contextRef="#ctx0" brushRef="#br0" timeOffset="67006.8289">17438 6566 474 0,'0'0'4'16,"0"0"0"-16,0 0 3 15,-5 11-1-15,3 4 1 0,-1-3 0 16,3 5-5-16,0 8-2 16,5 3 0-16,0-2 0 15,10 7 0-15,0-9-12 16,-15 4-72-16,22-6-3 16</inkml:trace>
  <inkml:trace contextRef="#ctx0" brushRef="#br0" timeOffset="67453.7571">17874 6468 444 0,'0'0'6'0,"0"0"3"16,0 0 1-16,0 0 0 15,0 0 0-15,-5-2 1 16,2 6 0-16,0 12-11 16,0 3 0-16,1 5 0 0,0 4 0 15,2 5 0-15,0-4 0 16,0 1 0-16,2 0-9 15,0-9-32-15,4 0-45 16,-1-7-2-16</inkml:trace>
  <inkml:trace contextRef="#ctx0" brushRef="#br0" timeOffset="67617.3083">17769 6582 468 0,'0'0'5'15,"0"0"1"-15,0 0 1 16,0 0 0-16,5-16 1 0,3 11 0 15,6-4-6-15,9-1-2 16,6 0 0-16,9 3 0 16,4-5 0-16,10 9-14 0,-2-2-69 15,-2 5-4-15</inkml:trace>
  <inkml:trace contextRef="#ctx0" brushRef="#br0" timeOffset="68003.8559">18278 6418 399 0,'0'0'8'16,"0"0"4"-16,-7-15 3 16,7 15 1-16,-13-9 0 15,13 9 0-15,-12-5 0 0,12 5-3 16,-14 2-13-16,8 10 0 16,3 3 0-16,3 3 0 15,3 2 0-15,5-1 0 16,4 4 0-16,4-6 0 0,3-5 0 15,3 1 0-15,-1-7 0 16,-5-3 0-16,2-3 0 16,-3 0 0-16,-2-4 0 15,-6-7 0-15,0 4 0 0,-7-3 0 16,0 3 0-16,0-3 0 16,0 10 0-16,-2-14 0 15,2 14 0-15,0 0 0 0,-10-8 0 16,10 8 0-16,0 0 0 15,0 0 0-15,-10 5 0 16,10-5 0-16,-3 10 0 16,3-10 0-16,-2 10 0 15,2-10 0-15,-3 12-30 16,19-5-55-16,-16-7-3 0</inkml:trace>
  <inkml:trace contextRef="#ctx0" brushRef="#br0" timeOffset="68727.113">18274 6403 359 0,'0'0'11'0,"0"0"5"16,-3-12 2-16,3 12 2 15,0 0 0-15,-5-9 0 0,5 9 1 16,-8 7 1-16,8 10-18 16,-2 5-4-16,2 7 0 15,0 12 0-15,0-2 0 0,6 6 0 16,1-1 0-16,2-2 0 16,1-2 0-16,-2-3 0 15,4-2 0-15,-2-8 0 16,-2-2 0-16,-1-5 0 0,-2-6 0 15,-3-3 0-15,-2-11 0 16,5 10 0-16,-5-10 0 16,0-10 0-16,-2-6 0 15,-3-3 0-15,0-11 0 0,0-4 0 16,-2-11 0-16,1-7 0 16,2 0 0-16,-1-5 0 15,2 0 0-15,3 2 0 16,0 6 0-16,0 2 0 15,8 7 0-15,2 6 0 0,5 5 0 16,0 8 0-16,4 6 0 16,4 5 0-16,2 8 0 15,-3 4 0-15,3 11 0 0,-5 4 0 16,-6 8 0-16,-1 7 0 16,-10 0 0-16,-3 4 0 15,-10-7 0-15,-8 2 0 16,-2-5 0-16,-4-2 0 0,1-4 0 15,-4-5 0-15,4-3 0 16,1-7 0-16,7 5-36 16,15-10-50-16,-5 12-3 15</inkml:trace>
  <inkml:trace contextRef="#ctx0" brushRef="#br0" timeOffset="69168.2287">18559 6602 458 0,'0'0'4'0,"0"0"0"15,-10 9 2-15,10-9-1 0,-7 13 1 16,2-3 0-16,3 2 1 16,2 0 0-16,0-2-2 15,7 1-2-15,5-6-3 16,4-1 0-16,5-1 0 15,0-3 0-15,1-7 0 0,1-7 0 16,-4 5 0-16,1-6 0 16,-3 0 0-16,-4 3 0 15,-3 2 0-15,-5 0 0 16,-5 10 0-16,10-4 0 16,-10 4 0-16,5 9 0 0,-3 4 0 15,6 4 0-15,-4 2 0 16,9 7 0-16,-5 1 0 15,4 0 0-15,-2-3 0 16,-3 2 0-16,-2-5 0 0,0 0 0 16,-5-4 0-16,-5 0 0 15,-7-5 0-15,-6-5 0 0,-1 2 0 16,-6-4 0-16,-5-5 0 16,0 0 0-16,-2-5-21 15,5-21-59-15,4 11-7 16</inkml:trace>
  <inkml:trace contextRef="#ctx0" brushRef="#br0" timeOffset="69501.1005">18930 6208 475 0,'0'0'4'0,"0"0"2"0,0-8 1 16,0 8 1-16,-2-12 1 15,2 12-7-15,0-14-2 0,0 3 0 16,2 4 0-16,8-1 0 16,4 1 0-16,4 2 0 15,2 2 0-15,0 3 0 16,0 5 0-16,-2 11 0 0,-4-4 0 16,-4 13 0-16,-6-1 0 15,-4 3 0-15,-4 3 0 16,-4 0 0-16,-1-3 0 15,-2-4 0-15,2-4 0 0,4-1 0 16,5-6 0-16,0-4 0 16,9-1 0-16,9-5 0 15,10-2 0-15,6-22-57 16,6 15-29-16</inkml:trace>
  <inkml:trace contextRef="#ctx0" brushRef="#br0" timeOffset="71156.4681">19454 6480 365 0,'0'0'9'0,"5"-8"4"0,-5 8 2 16,5-16 2-16,-5 5 2 16,0 2-2-16,-2 1 2 15,-10 3 0-15,-4 5-8 16,-9 10-4-16,-1 5-7 0,-4 7 0 15,0 11 0-15,0-4 0 16,3 9 0-16,7-4 0 16,8-4 0-16,9 0 0 15,3-6 0-15,15-4 0 0,14-7 0 16,4-1 0-16,9-10 0 16,12 3-20-16,1-5-64 15,0-5-2-15</inkml:trace>
  <inkml:trace contextRef="#ctx0" brushRef="#br0" timeOffset="71468.715">19698 6529 390 0,'0'0'6'0,"0"0"3"0,-18 3 2 16,4 5 1 0,-2-2 2-16,2 5 0 15,-6-2 0-15,3 4 1 0,1 3-6 16,7-2-2-16,6-2-2 15,6-4-2-15,11 1-1 0,7-6-2 16,8-3 0-16,4 0 0 16,4-7 0-16,0-6 0 15,1 3 0-15,-8-4 0 0,0-1 0 16,-14-1 0-16,-5-1 0 16,-9 0 0-16,-4 5 0 15,-11-1 0-15,-7 6 0 16,-4 2 0-16,-4 5 0 15,-2 5 0-15,1 2-18 0,6 6-29 16,3 1-40-16,8 4 0 16</inkml:trace>
  <inkml:trace contextRef="#ctx0" brushRef="#br0" timeOffset="71799.8484">20084 6493 445 0,'0'0'3'0,"0"0"1"16,-11-3 1-16,1 3 0 0,-5 0 1 16,1 3 0-16,-4 2 0 15,-1 2 1-15,1 5-4 16,3 0-1-16,2 5-1 0,4-2 0 16,6 3-1-16,3 2-1 15,0-2 1-15,10-4 0 16,8 4-1-16,-1-6 1 15,5-3 0-15,-2 5 0 0,0-2 0 16,-3-5 0-16,1-2 1 16,-8 0-1-16,-10-5 1 15,2 12 0-15,-2-12 1 16,-15 13-1-16,-4-11 0 16,-4 3-2-16,-4 0-3 0,-1-5-14 15,-2 0-64-15,3-3-2 16</inkml:trace>
  <inkml:trace contextRef="#ctx0" brushRef="#br0" timeOffset="72118.6473">19958 6210 440 0,'0'0'6'0,"0"0"3"0,4-10 0 16,-4 10 2-16,2-12 0 15,1 5-1-15,2-3 1 16,4 2-7-16,2 1-4 0,3 2 0 16,4 2 0-16,1 3 0 15,1 0 0-15,3 9 0 16,-4 5 0-16,-1 1 0 16,-6 4 0-16,-1 5 0 0,-9-1 0 15,-2 4 0-15,0 3 0 16,-2-3 0-16,-6 1 0 15,3-3 0-15,-2 2 0 16,4-7 0-16,3 0 0 0,0-1-5 16,10-8-36-16,5-2-44 15,4 1-2-15</inkml:trace>
  <inkml:trace contextRef="#ctx0" brushRef="#br0" timeOffset="72519.2583">20489 6326 470 0,'0'0'3'0,"-8"0"2"0,-5 3 1 16,1 6 0-16,-6 2 1 15,-1 10 0-15,-3 0 0 16,-1 6-7-16,6 5 0 16,-1 4 0-16,11-5 0 15,2 4 0-15,5-8 0 16,10-2 0-16,2-5 0 0,8-6 0 15,0-3 0-15,4-10 0 16,4-1 0-16,-1-7 0 16,-2-7 0-16,0-4 0 0,-2-9 0 15,-6-5 0-15,-7-5 0 16,-5-8 0-16,-5 3 0 16,-5-4 0-16,-12 2 0 15,-6 8 0-15,1 4 0 0,-5 7 0 16,2 12 0-16,0 10 0 15,2 6 0-15,6 12 0 16,7 10 0-16,5 5 0 16,5 4 0-16,7 1 0 0,9 3 0 15,9-5 0-15,4 0 0 16,4-10-5-16,-1-6-80 16,10-5-3-16</inkml:trace>
  <inkml:trace contextRef="#ctx0" brushRef="#br0" timeOffset="72686.3331">20886 6406 479 0,'0'0'3'0,"0"0"2"15,-5 7 0-15,-2 5 1 0,1 1 0 16,2 6 1-16,-1 7-7 16,2 4 0-16,3-1 0 15,0 1 0-15,5 5 0 16,2-11-14-16,-7 3-70 0,6-4-3 15</inkml:trace>
  <inkml:trace contextRef="#ctx0" brushRef="#br0" timeOffset="73323.4968">21281 6384 393 0,'0'0'8'0,"-12"-5"2"16,-1 2 3-16,4 3 2 15,-7 0 2-15,4 0 0 0,0 0 0 16,-3 0 2-16,15 0-17 16,-7 13-2-16,14-6 0 15,13-2 0-15,10-5 0 16,12 0 0-16,6 0 0 0,5 0 0 15,11-5 0-15,-2 0 0 16,-8 0 0-16,-7 1 0 16,-10 1 0-16,-9-2 0 15,-8 5 0-15,-6 0 0 16,-14 0 0-16,0 0 0 0,0 0 0 16,-9 0 0-16,-3 2 0 15,-1 4 0-15,3-4 0 16,-5 3 0-16,5 5 0 15,-2-8-11-15,12-2-80 16,-8 10-3-16</inkml:trace>
  <inkml:trace contextRef="#ctx0" brushRef="#br0" timeOffset="74244.5843">21963 6302 439 0,'0'0'6'15,"-6"-10"3"-15,6 10 2 16,-9-14 1-16,4 2 0 0,3-2 1 16,-1 2-4-16,3 0-9 15,0 1 0-15,7-1 0 16,5 7 0-16,4 3 0 0,1 2 0 16,3 5 0-16,-2 5 0 15,-2 5 0-15,-2 2 0 16,-7 8 0-16,-5 0 0 15,-2 1 0-15,-9 2 0 0,-5 2 0 16,-2-6 0-16,-5 3 0 16,4-4 0-16,0-4 0 15,1-1 0-15,4-5 0 16,5-3 0-16,7-10 0 0,0 9 0 16,7-9 0-16,14 0 0 15,5-7 0-15,7-1 0 16,4-4 0-16,8-3 0 15,-5-8-28-15,2 2-25 16,-3-2-24-16,-9-4 3 0,-5-6 11 16,-4 1 28-16,-7 1 19 15,-7-5 20-15,-3 10 21 16,-4 1 26-16,0 0 23 0,-9 10-2 16,9 15-17-16,-16-7-22 15,5 8-13-15,6 13-8 16,-2 3-12-16,4 8 0 15,1 4 0-15,2 1 0 0,7 7 0 16,3-5 0-16,3 3 0 16,-1-2 0-16,3-4 0 15,-3-5 0-15,-2-3 0 0,-2-4 0 16,-1-4 0-16,-7-13 0 16,0 0 0-16,0 0 0 15,-7-6 0-15,-6-6 0 16,4-11 0-16,-7-4 0 15,2-2 0-15,-2-11 0 16,4-2 0-16,5-5 0 0,2 2 0 16,5 3 0-16,0-1 0 15,7 4 0-15,8 7 0 16,5 10 0-16,3 8 0 0,2 3 0 16,2 8 0-16,0 6 0 15,-5 10 0-15,1 6 0 16,-9 6 0-16,-1 4 0 15,-8 2 0-15,-5 4 0 0,-7-4 0 16,-8-1 0-16,-5 0 0 16,3-1-13-16,-9 1-46 15,7-7-28-15,1-5 0 16</inkml:trace>
  <inkml:trace contextRef="#ctx0" brushRef="#br0" timeOffset="74651.9925">22527 6287 466 0,'0'0'4'0,"0"0"2"0,0 0 1 15,0 0 0-15,2-9 1 16,-2 9-1-16,13-8-1 0,-3 8-6 16,0 0 0-16,5 0 0 15,-1 8 0-15,4-1 0 16,-3 5 0-16,-2 2 0 15,-4 4 0-15,-4-1 0 16,-5 1 0-16,0 2 0 0,-10-5 0 16,3-1 0-16,-3-2 0 15,0-4 0-15,10-8 0 16,-12 8 0-16,12-8 0 16,-3-8 0-16,3-4 0 15,8-3 0-15,1-2 0 0,3-1 0 16,1-1 0-16,2 5 0 15,-2 0 0-15,-1 9 0 16,1 0 0-16,-1 5 0 0,-2 7 0 16,0 6 0-16,-3 2 0 15,3 2 0-15,1 1 0 16,1 1-6-16,2-4-24 0,4-3-54 16,2-1-3-16</inkml:trace>
  <inkml:trace contextRef="#ctx0" brushRef="#br0" timeOffset="75085.535">23002 6175 436 0,'0'0'7'0,"-5"-7"1"15,5 7 2-15,-10-11 0 16,10 11 0-16,-10-1 1 16,10 1-1-16,-10 12-1 15,10 8-9-15,0 5 0 16,3 4 0-16,4 7 0 0,3 0 0 15,0-1 0-15,0-2 0 16,2-6 0-16,-2-3 0 16,-5-7 0-16,3-5 0 0,-8-12 0 15,2 10 0-15,-2-10 0 16,0-6 0-16,-5-7 0 16,0-4 0-16,-2-3 0 15,1-7 0-15,-1-4 0 0,5-1 0 16,-1-2 0-16,3-4 0 15,0 4 0-15,7 0 0 16,4 4 0-16,1 4 0 0,3 7 0 16,5 4 0-16,0 5 0 15,3 8 0-15,-2 2 0 16,4 10 0-16,-4 5 0 16,-5 1 0-16,-3 7 0 15,-5 3 0-15,-8 0 0 16,-5 2 0-16,-11-4 0 0,2 2 0 15,-6-5 0-15,5 1-31 16,-3-5-54-16,9-2-2 16</inkml:trace>
  <inkml:trace contextRef="#ctx0" brushRef="#br0" timeOffset="75465.6932">23345 6266 436 0,'0'0'3'0,"0"0"2"0,-5 0 0 15,5 0 1-15,-10 4 1 16,10-4-1-16,-8 17 1 16,6-7 1-16,2 2-3 0,5 0-1 15,3-1 1 1,4-5-1-16,0-6-1 0,3 0 1 16,0 0-1-16,2-6-3 15,1-2 0-15,-1-2 0 16,-4 0 0-16,-3 3 0 15,-1 2 0-15,-9 5 0 0,13 0 0 16,-10 7 0-16,-1 5 0 16,1 9 0-16,-1 3 0 0,3 4 0 15,0 6 0-15,3 1 0 16,-1-2 0-16,-2 1 0 16,0 0 0-16,-5-4 0 15,-3-3 0-15,-6-7 0 16,-9 2 0-16,-7-7 0 0,-3-4 0 15,-6-4-9-15,1 1-21 16,8-8-53-16,-4 0-3 16</inkml:trace>
  <inkml:trace contextRef="#ctx0" brushRef="#br0" timeOffset="75939.8479">23961 6094 422 0,'0'0'7'0,"0"0"2"0,0-10 0 16,0 10 2-16,-7-7-1 15,-5 7 2-15,-6 0 1 0,-7 9-1 16,-3 9-6-16,-1 6-6 16,2 9 0-16,0 1 0 15,4 5 0-15,8-1 0 0,7-1 0 16,8-5 0-16,13-2 0 16,12-5 0-16,4-8 0 15,17-2 0-15,-5-13-30 16,14-2-54-16,-2-2-3 0</inkml:trace>
  <inkml:trace contextRef="#ctx0" brushRef="#br0" timeOffset="76217.9667">24163 6222 407 0,'0'0'6'0,"-12"0"2"16,-1 0 2-16,1 6 1 16,-1 0 0-16,-2 2 1 15,-3 2-1-15,2 5 1 16,5 3-5-16,6-1-3 15,5-2-1-15,5-3-1 16,10-3-1-16,8-1 1 0,3-2-1 16,8-5 2-16,-2-2-3 15,3-5 0-15,-3-4 0 16,-5-2 0-16,-7-5 0 0,-5 0 0 16,-8-1 0-16,-7-2 0 15,-5 8 0-15,-10 0 0 16,-4 1 0-16,-4 7 0 0,0 4-9 15,-1 0-11 1,4 9-16-16,7 11-45 0,6-10-4 16</inkml:trace>
  <inkml:trace contextRef="#ctx0" brushRef="#br0" timeOffset="76534.6346">24548 6193 391 0,'0'0'8'0,"0"-10"2"16,0 10 2-16,-4-12 1 15,4 12 1-15,-11-15-1 16,4 10 1-16,-5-1 0 0,-1 6-7 16,-2 3-3-16,0 6-3 15,0 2 0-15,5 7-1 16,3-4 0-16,2 6 0 0,5 0 0 16,0-6 0-16,7 4 0 15,6 0 0-15,1-4 0 16,2 1 0-16,1-5 0 15,0-1 1-15,-7-3-2 16,0-1 2-16,-10-5-1 0,6 9 0 16,-6-9 0-16,-13 12-1 15,-2-11 0-15,-5 2-2 16,0-1-5-16,0 1-10 16,0-3-21-16,-5-3-44 15,25 3-1-15</inkml:trace>
  <inkml:trace contextRef="#ctx0" brushRef="#br0" timeOffset="76916.1947">24722 6059 448 0,'0'0'5'15,"0"0"1"-15,0 0 1 16,0 0 0-16,-8 0 0 16,6 5 1-16,-5 8-1 0,2 4 1 15,0 7-5-15,-1 1-1 16,4 6-1-16,2-5 1 15,0-1-2-15,2-5 0 16,7-4 0-16,3-2 0 0,5-7 0 16,0-4 0-16,1-3 0 15,1-10 0-15,2-5 0 16,-4-3 0-16,-5-7 0 16,-2-1 0-16,-8-8 0 15,-2 1 0-15,-4 0 0 0,-8 4 0 16,-4 1 0-16,-5 11 0 15,0 4 0-15,1 11 0 16,3 4 0-16,-1 14 0 16,9 5 0-16,4 2 0 0,5 4 0 15,7 0 0-15,8 0 0 16,7-4 0-16,6 2 0 16,2-10-16-16,7-3-36 15,5 0-33-15,-4-7-1 0</inkml:trace>
  <inkml:trace contextRef="#ctx0" brushRef="#br0" timeOffset="77087.4754">25068 6181 447 0,'0'0'4'15,"0"0"2"-15,-7 0 0 16,7 0 2-16,-13 12-1 16,5 0 1-16,6 5-1 15,-3 1 1-15,5 3-4 16,0 3-2-16,0 0-2 15,7-1-5-15,3 1-10 0,1-6-22 16,1-3-47-16,0-3 0 16</inkml:trace>
  <inkml:trace contextRef="#ctx0" brushRef="#br0" timeOffset="77535.4336">25532 5995 461 0,'0'0'5'0,"0"-8"1"0,0 8 1 15,-4-14 0-15,-1 4 1 16,-8 5-1-16,-2 0 3 15,-7 1-10-15,-3 4 0 0,1 6 0 16,-6 9 0-16,7 0 0 16,0 4 0-16,6-2 0 15,7 9 0-15,10-6 0 0,5 4 0 16,10-4 0-16,8 2 0 16,3-1 0-16,2-1 0 15,4-3 0-15,-2 0 0 0,-3-5 0 16,-4 0 0-16,-5-2 0 15,-6-3 0-15,-12-7 0 16,0 12 0-16,-5-3 0 16,-13-7 0-16,-3 4 0 0,-5-2 0 15,-3-1 0-15,-4-1 0 16,-1-2 0-16,9 5-13 16,-3-5-30-16,10 0-42 15,9-5-2-15</inkml:trace>
  <inkml:trace contextRef="#ctx0" brushRef="#br0" timeOffset="77716.9478">25672 6077 458 0,'0'0'4'0,"0"0"1"0,0 0 1 16,-2 12 1-16,-1 0-1 15,0 3 1-15,0 5 0 16,-1 0 0-16,1 2-5 0,1 0-6 15,2 0-9-15,2-2-16 16,-2-2-54-16,10-6-2 16</inkml:trace>
  <inkml:trace contextRef="#ctx0" brushRef="#br0" timeOffset="78034.1016">25849 6145 432 0,'0'0'6'16,"0"0"-2"-16,0 0 1 15,0 0 0-15,-9 0 1 16,9 0-1-16,-2 9 1 0,0 0 0 16,2 3-4-16,0 1-1 15,0-1 0-15,0 1 0 16,2-4 1-16,-2-9 0 0,7 15 1 16,-7-15 0-16,8 0 1 15,-8 0-1-15,17-8 1 16,-6-1-1-16,1-3-1 15,2 2 0-15,-1 0-1 0,-1 3-1 16,-1 0 0-16,-1 4-1 16,-10 3 1-16,9 3-1 15,-6 4 0-15,-3 3-1 16,5 4-4-16,-5-2-9 16,8 3-14-16,8-5-53 0,-5 0-3 15</inkml:trace>
  <inkml:trace contextRef="#ctx0" brushRef="#br0" timeOffset="78414.3485">26233 6000 443 0,'0'0'5'0,"0"0"2"16,0 0 1-16,-12-8 0 16,2 8 1-16,-2 5 0 0,0 7 0 15,-6 3 0-15,-2 11-5 16,3-2-4-16,4 11 0 15,3-3 0-15,5 2 0 16,5-4 0-16,3-1 0 0,6-9 0 16,7-2 0-16,9-8 0 15,2-5 0-15,3-5 0 16,5-12 0-16,-5-5 0 16,-1-7 0-16,-7-5 0 0,1-8 0 15,-10-1 0-15,-6-1 0 16,-7 0 0-16,-2 1 0 15,-12 4 0-15,-2 7 0 16,-2 6 0-16,-5 9 0 16,-1 12 0-16,2 5 0 0,1 16 0 15,7 3 0-15,6 8 0 16,5 0 0-16,3 4 0 16,13 0 0-16,4-6-4 0,13 0-81 15,2-10-1-15</inkml:trace>
  <inkml:trace contextRef="#ctx0" brushRef="#br0" timeOffset="78576.6737">26723 6099 453 0,'0'0'3'0,"0"0"0"16,-10 12 2-16,1 2-1 15,0 6 2-15,2 6-1 16,0 6 0-16,0 2-2 15,7 8-17-15,0 0-65 0,0-5-3 16</inkml:trace>
  <inkml:trace contextRef="#ctx0" brushRef="#br0" timeOffset="80853.6884">14733 7404 259 0,'0'0'1'16,"0"0"-1"-16,0 0 2 16,0 0 2-16,6 0 0 15,6 0 4-15,6 0 0 16,8 0 4-16,7 0-1 16,12-2 4-16,7-3-2 0,10 3 0 15,10-2-1 1,6-1 0-16,9 1-2 0,7-1-3 15,15-1-1-15,1 5-1 16,7-5-1-16,12 2-1 16,7-2-1-16,8-3-1 0,8 2 1 15,9-3-1-15,4-3 0 16,3 1 0-16,7-4 0 0,4 2 0 16,-5-1 0-16,12 3 0 15,1-3 0-15,1-3 0 16,7 4 0-16,8 2 0 0,4-4 0 15,4 4-1-15,3-3 1 16,4 3 0-16,4-3-1 16,2 5 0-16,-1-2 1 15,-4-1 0-15,0 1 0 16,-5 1 1-16,0 2 0 16,-3 1 1-16,-5 4-2 0,3-3 1 15,-1 1 0-15,-6 1-1 16,7 0 1-16,0-2-1 15,2-1 0-15,1 1 0 16,-1-1 0-16,-5 1 0 16,0 4 0-16,3-2-1 0,-5 0 0 15,-6 1 1-15,-3-1 0 16,-4-1-1-16,-5-1 1 0,1 0 0 16,-3-2 0-16,-10-2 1 15,-2 2 0-15,-9-2-1 16,-3 2 1-16,-12-1-1 15,-6 2 0-15,-15 0 0 0,-12 1-1 16,-14-1 1-16,-14 4 1 16,-16-1-1-16,-12 0 2 15,-17 0 1-15,-10 3 0 16,-4-3 0-16,-16 2 0 0,-12 3 0 16,13-5-1-16,-13 5-2 15,0 0 0-15,0 0-2 16,0 0 0-16,0 0-2 15,-7 0-1-15,7 0-3 16,-13 5-2-16,3 0-6 0,-5 2-11 16,3-7-45-16,-1 10-11 15</inkml:trace>
  <inkml:trace contextRef="#ctx0" brushRef="#br0" timeOffset="82135.4282">15059 8011 68 0,'0'0'6'0,"0"0"5"16,-17 4 4-16,-1-1 2 16,6 0 1-16,-5-1-1 15,5 3 1-15,-6-1-1 16,6-3-6-16,-1 4-3 0,13-5-3 16,0 0-2-16,-7 8 2 15,7-8-2-15,0 0 2 16,0 10 0-16,0-10 3 0,7 9-1 15,-7-9 1-15,20 13 3 16,-6-6 1-16,9 6 2 16,2-4-1-16,10 4 1 15,4-3 0-15,14 5-2 16,2-3-1-16,2-1-1 0,12-4-2 16,5 0-2-16,11 0-1 15,7-4-1-15,13 0 0 16,6-3-1-16,17 0 1 15,8 0-1-15,11-3 0 16,9-2 0-16,11-3-1 0,4-1 0 16,16-4 0-16,12-2 0 15,10 1 0-15,7-2-1 16,16-1 1-16,8 0-1 16,12-3 1-16,6 3-1 0,8 2 0 15,7-3 0-15,8 1 0 16,10 0-1-16,5 0 1 15,7 2-1-15,3-5 0 0,10 2 1 16,5-1 0-16,-1 2 1 16,10-1 0-16,-4 1 0 15,8-1 1-15,-6 3 0 0,-1 3 0 16,-6-1-1-16,-5 6-1 16,-11-3 0-16,-13 5 0 15,-12 1-1-15,-18 4 1 16,-19 0-1-16,-22 0 0 15,-21-3 1-15,-32 3-1 16,-24 0 1-16,-31-2 1 0,-26-1 1 16,-27-2-1-16,-21-2-3 15,-19 2-6-15,-20-5-19 16,-20-1-53-16,-10 2-2 0</inkml:trace>
  <inkml:trace contextRef="#ctx0" brushRef="#br0" timeOffset="82899.6314">24257 4896 321 0,'0'0'8'16,"2"-9"2"-16,-2 9 2 16,8-15 5-16,-8 15 1 0,5-12-1 15,-5 12-3-15,0 0 2 16,0 0-8-16,-10 27-1 0,-7 20-2 16,-8 18-2-16,-5 21-1 15,-7 21 3-15,-8 19 4 16,-8 13-1-16,4 7-1 15,-6 4 0-15,0-5 0 0,6-9-1 16,-1-7-2-16,0-10-4 16,6-15 0-16,5-10 0 15,0-14 0-15,10-14 0 16,1-6 0-16,7-13 0 16,3-10 0-16,3-9 0 0,7-6 0 15,1-10 0-15,4-2 0 16,3-10 0-16,-4 7 0 15,4-7 0-15,0 0 0 16,0 0 0-16,0 0 0 16,0 0 0-16,0 0 0 0,0 0 0 15,0 0 0-15,0 0-4 16,0 0-21-16,0 0-36 0,0 0-25 16,4 0-3-16</inkml:trace>
  <inkml:trace contextRef="#ctx0" brushRef="#br0" timeOffset="84468.0987">15564 7714 434 0,'0'0'5'0,"0"0"2"16,0 0 3-16,0 0 0 16,3-11 0-16,-3 11 0 15,0 0-1-15,0 0 1 0,0 0-4 16,0 18-6-16,0 5 0 16,0-1 0-16,0 7 0 15,0 9 0-15,0-3 0 16,2-1 0-16,0-4 0 15,3-2 0-15,-5-7 0 16,5-3 0-16,-5-6 0 0,0-12 0 16,0 7 0-16,0-7 0 15,0-4 0-15,-2-10 0 16,-1-5 0-16,1-5 0 16,-1-9 0-16,3-4 0 0,0-5 0 15,0-3 0-15,0 3 0 16,8 4 0-16,-1 1 0 15,1 11 0-15,4 6 0 16,3 6 0-16,2 8 0 16,-4 6 0-16,4 0-3 15,1 11 1-15,-1 1 1 0,-2 5-1 16,-8 3 1-16,-2 2 0 16,-5 6 0-16,-9-3 0 0,-7-2-1 15,-5 0-2-15,-4-1-4 16,-8-4-6-16,6 0-10 15,-5 5-47-15,9-15-13 16</inkml:trace>
  <inkml:trace contextRef="#ctx0" brushRef="#br0" timeOffset="84917.4963">15914 7887 409 0,'0'0'7'16,"0"0"2"-16,-7 0 2 16,7 0 1-16,-10 0 0 15,10 0 1-15,-13 0-1 0,13 0-1 16,0 0-6-16,0 0-2 16,11 3-1-16,1 2-2 15,6 4 0-15,-4-2 0 16,4 6 0-16,1 0 0 15,-3-1 0-15,-7 0 0 16,-6 1-1-16,-3-1 0 0,-5-2 0 16,-2 0 1-16,-4-2 0 15,-1-4 0-15,0-1 1 16,1-3 0-16,2-3 0 16,4-7-1-16,0-2 0 0,5-3-1 15,0-5 0-15,5 1-1 16,2 1-1-16,5 1 0 15,1 2-1-15,-3 2 1 16,3 9 0-16,-4 4 0 16,3 0 2-16,-1 10 0 0,-1 2 0 15,-1 5 1-15,4 1 0 16,-3 2-2-16,3 0-6 16,1-3-10-16,-4-6-25 0,8 3-38 15,-1-10-4-15</inkml:trace>
  <inkml:trace contextRef="#ctx0" brushRef="#br0" timeOffset="85218.3163">16258 7686 425 0,'0'0'5'0,"-8"-7"3"16,8 7 2-16,-10-17 1 15,5 7 0-15,0 1 0 16,1-2 0-16,0 2 0 0,4 9-5 15,6-10-4 1,8 10-2-16,2 0 0 0,3 4 0 16,-1 11 0-16,1 0 0 15,1 5-2-15,-2 2 1 0,-6 3 1 16,-7 2-1-16,0-2 1 16,-5-3 0-16,0-3-1 15,0-1 1-15,-5-3 0 0,5-5-1 16,-2 0-1-16,2-10-1 15,0 0-4-15,15 10-13 16,0-10-36-16,7-7-29 16,6 0-2-16</inkml:trace>
  <inkml:trace contextRef="#ctx0" brushRef="#br0" timeOffset="85401.8246">16737 7660 447 0,'0'0'3'16,"0"0"1"-16,0 0 0 0,0 7 1 15,0 3 1 1,0 2-1-16,-5 8 1 0,5 0 0 16,-2 7-3-16,2 3-1 15,0 2-1-15,4 3-2 16,1-6-6-16,8 3-13 0,-8 1-32 16,5-8-30-16,0-6-5 15</inkml:trace>
  <inkml:trace contextRef="#ctx0" brushRef="#br0" timeOffset="85568.8453">16675 7897 444 0,'0'0'5'15,"0"0"-1"-15,0 0 1 0,-3-12-1 16,3 12 0-16,8-13 0 16,5 6-2-16,3-2-5 15,14 3-17-15,0 4-38 16,15-10-25-1,2 1-3 1</inkml:trace>
  <inkml:trace contextRef="#ctx0" brushRef="#br0" timeOffset="85974.178">17095 7709 452 0,'0'0'3'16,"0"0"1"-16,0 0 0 0,0 0 1 16,-12 2-1-16,7 8 1 15,3 5 0-15,-4 2 0 16,6 3-3-16,0 5 0 15,0 2 0-15,0 4 0 0,8-8-1 16,-3 0 0-16,0-3 0 16,0-2 0-16,-1-6 0 15,-4-12 0-15,5 12 0 16,-5-12-1-16,0 0 1 16,-7-10 0-16,0-2 0 0,2-2-1 15,-2-10 0-15,1-3-1 16,1 0 0-16,0-5 1 15,5-3-1-15,0 4 0 16,5 0-1-16,2 1 1 16,4 6 1-16,6 4-1 0,-2 8-1 15,8 2 1-15,-1 8-1 16,0 2 1-16,1 5 0 16,-4 7 0-16,-1 5-1 0,-8 5 2 15,-6 1-1-15,-4 2 0 16,-7 1-1-16,-5-4-2 0,-1 6-11 15,-9-6-15-15,5-2-52 32,7-5-1-32</inkml:trace>
  <inkml:trace contextRef="#ctx0" brushRef="#br0" timeOffset="86356.7746">17391 7778 402 0,'0'0'5'0,"0"0"2"15,0 0 0-15,0 0 0 0,-2 5 1 16,2-5-1 0,-3 17 1-16,1-7 0 0,0 5-5 15,4 3 2 1,5-5-1-16,8-6 0 16,2-2 0-16,4-5 0 15,0 0 1-15,4-5-1 16,0-8 1-16,-7 1-3 0,-1-1 0 15,-4 6-1-15,-13 7 0 16,10-12-2-16,-10 12 0 16,0 0 0-16,4 14 0 15,-4 2 0-15,0 4 1 0,0-1-1 16,0 5 3-16,0 1 0 16,0 0-1-16,0 0 1 15,0-5 0-15,-4 0 0 16,-4-6-1-16,-2-1-1 15,-7-1-2-15,-3-4-2 0,0 2-5 16,-10-8-10-16,6-2-32 16,-4 0-33-16,1-5-3 15</inkml:trace>
  <inkml:trace contextRef="#ctx0" brushRef="#br0" timeOffset="86684.7333">17674 7563 464 0,'0'0'5'16,"0"-10"1"-16,0 10 2 15,-5-14 1-15,1 3 0 16,1 2 1-16,3-4-10 0,0 0 0 16,10 1 0-16,5 2 0 15,2 5 0-15,3-3 0 16,1 8 0-16,0 0 0 15,-1 8 0-15,-5 4 0 16,-2 5 0-16,-8 3 0 0,-5 5 0 16,0 2 0-16,-5-2 0 15,-6 0 0-15,4-2 0 16,-3-3 0-16,6-3 0 16,1-5 0-16,3-5 0 0,12 0 0 15,11-4 0-15,11-6 0 16,19-6-73-16,11-2-15 15</inkml:trace>
  <inkml:trace contextRef="#ctx0" brushRef="#br0" timeOffset="92961.648">21086 14251 361 0,'0'0'9'16,"0"0"2"-16,0 0 3 15,0 0 2-15,0 0 0 0,0 0 1 16,0 0 1-16,0 0 1 16,4-5-7-16,6 5-3 15,5 0-3-15,7 3-3 16,1-3-3-16,6 2 0 0,4 1 0 15,-1-3-9-15,3-5-55 16,-3 5-22-16,-5 0-2 16</inkml:trace>
  <inkml:trace contextRef="#ctx0" brushRef="#br0" timeOffset="93154.7098">21038 14420 417 0,'0'0'4'0,"0"0"2"15,0 0 5-15,0 0 0 16,5 0 3-16,8 0 1 0,4 0 0 16,8 0 1-16,7-3-14 15,2-2-2-15,12 1 0 16,-2-4 0-16,6 3 0 0,-6-5 0 16,-1-8-71-16,-6 13-18 15</inkml:trace>
  <inkml:trace contextRef="#ctx0" brushRef="#br0" timeOffset="95280.8732">18892 8356 161 0,'0'0'6'0,"0"0"6"16,0-7 4-16,0 7 8 16,0 0 0-16,0 0 4 15,0 0 2-15,-2-11 0 16,2 11-5-16,0 0-4 16,0 0-4-16,0 0-6 0,0 0-4 15,2 8-3-15,-2-8-2 16,6 10-1-16,-6-10 0 0,14 17-1 15,-6-7 0 1,5 2-1-16,-1-2 1 0,5 7-1 16,3 1-1-16,0 7-2 15,0-1 1-15,4 6-1 0,-1 5 0 16,2 0 0 0,-2 7 0-16,4 0 0 0,-5 2 2 15,7 1 0-15,-3 2 1 16,3 2 0-16,6 3 1 15,-3 2-2-15,9 6 2 0,-4 2 2 16,2 3-2-16,4 2 0 16,1 2 1-16,-2 0-1 15,-1 3 0-15,3 0 0 16,-1-6 1-16,1 9 0 16,1 2-1-16,2-3 0 0,-4 0 0 15,6 6 0-15,4 0 0 16,-9 0 0-16,6 4 0 15,-2 1 1-15,-2 0-1 0,2-1 0 16,-1 0 0-16,-2 2 1 16,-6-1-1-16,3 2 1 15,-4-2-1-15,2-1 1 0,-6 2 0 16,3 0 1-16,-4 1-1 16,-1 0 1-16,1 0 1 15,-6-1-2-15,2 4 1 16,-3-7 0-16,1-1-1 15,-7 3 0-15,5-6 0 16,-6-2 0-16,2-3 0 0,1 0-1 16,-2-3 1-16,0-3 0 15,-2 0-1-15,-2-5 1 16,2 4-1-16,-6-7 1 16,0 1-1-16,-1-3 1 0,-4-1 0 15,0-2 0-15,-2-1 0 16,3-2-1-16,-3-6 1 15,0-1 0-15,0-3 0 0,-3-10-1 16,3 1-1-16,1-8 1 16,-1-3 0-16,-1-7 0 15,4-3 0-15,-4 1 0 0,5-3 0 16,-9-10 0-16,9 17 0 16,-9-17 0-16,8 12 0 15,-8-12 0-15,4 13 0 16,-4-13 0-16,3 9 1 0,-3-9-1 15,3 10 0-15,-3-10 0 16,3 15 0-16,-1-8 0 16,3 3 0-16,0 4 0 15,-3-2 0-15,5 0 0 16,1 0 0-16,0 3 0 0,1 0 0 16,1-1 0-16,0 2 0 15,0 1 0-15,-3-2 1 16,4 4-1-16,-2-2 0 15,4 3 2-15,-5 4-2 0,-1-7 1 16,0 5 0-16,0-2-1 16,-3-5 1-16,1 0-2 15,-1-6-1-15,-4-9-1 16,3 15-2-16,-3-15-3 0,0 0-7 16,0 0-27-16,12 8-31 15,-12-8-7-15</inkml:trace>
  <inkml:trace contextRef="#ctx0" brushRef="#br0" timeOffset="95701.988">20998 13416 334 0,'0'0'4'16,"0"0"2"-16,0 0 3 16,0 0 0-16,-10 5 2 15,10-5 0-15,-3 11 1 16,3-11 0-16,0 15-2 16,9 0-2-16,3-3-2 0,2 3 0 15,4 4-1-15,4-2 0 16,4 0-1-16,-2 7 0 15,5-7-2-15,-4-3 0 16,0 1-1-16,1-1 0 16,-10 0 0-16,2-8 0 0,-6 3 1 15,1-7 2-15,-3-2 1 16,-10 0 0-16,15-16 0 16,-8 0 0-16,3-12 0 0,3-1 0 15,2-6-2-15,5-2-2 16,-1 3-2-16,6-4-4 15,2 5-16-15,8 7-62 16,-7-1-2-16</inkml:trace>
  <inkml:trace contextRef="#ctx0" brushRef="#br0" timeOffset="97060.2363">22644 13358 395 0,'0'0'6'0,"0"0"3"0,0-14 2 16,0 14 2-16,0-10 1 16,0 10-2-16,0 0 2 0,0 0-1 15,0 6-5-15,2 12-4 16,3 1-2-16,-3 10 0 15,7 1-1 1,-2 5 0-16,-2-1 1 0,4-3-1 16,-4-7 0-16,1-4 1 15,-4-3-2-15,1-5 0 16,-3-12 0-16,0 0 0 16,0 0 0-16,-7-4 0 0,-2-11 0 15,2-7 0-15,2-10 0 16,0-3 0-16,3-4 0 15,2-5 0-15,2 1 0 16,6 0 0-16,10 6 0 16,1 5 0-16,6 5 0 15,5 9 0-15,0 5 0 0,-1 9 0 16,1 4 0-16,-2 3 0 16,-6 11 0-16,-10 2 0 0,-2 5 0 15,-10 4 0-15,0 0-2 16,-12-2 1-16,-6 4 1 15,1-5-1-15,-8-2 0 16,3-1 0-16,-1-3-1 0,6-4 0 16,-1 0 0-16,9-2 0 15,4 0 1-15,5-3 0 16,9 1 0-16,12 2 0 16,4-3 1-16,5-2 1 0,7 0-1 15,2 2-6-15,-2-4-15 16,-5-1-61-16,9 4-2 15</inkml:trace>
  <inkml:trace contextRef="#ctx0" brushRef="#br0" timeOffset="97300.9553">23325 13268 490 0,'0'0'2'15,"0"0"1"-15,0 0-1 16,0 5 0-16,0-5 1 0,0 20 0 16,0-4 0-16,2 4 0 15,-2 9-3-15,3-5 0 16,0 8 0-16,2-2-2 16,2 2-9-16,-2-5-13 15,5-9-36-15,0 1-26 16,-1-7-3-16</inkml:trace>
  <inkml:trace contextRef="#ctx0" brushRef="#br0" timeOffset="101209.9567">23596 13193 365 0,'0'0'8'0,"10"-14"4"16,0 1 2-16,2 4 2 15,1-4 2-15,-1 2 1 16,-1-1 0-16,1 3 0 0,-12 9-7 16,12 0-3-16,-12 12-9 15,0 14 0-15,0 3 0 16,0 8 0-16,-3 8 0 16,1 3 0-16,-1 2 0 15,3 0 0-15,0 3 0 16,0-10 0-16,0-6 0 15,3-1 0-15,-3-9-10 0,2-13-62 16,1 4-18-16</inkml:trace>
  <inkml:trace contextRef="#ctx0" brushRef="#br0" timeOffset="101456.1215">23262 13409 407 0,'0'0'6'16,"0"0"3"-16,0 0 1 15,0 0 1-15,0 0-1 0,0 0 2 16,0 0-1-16,0 0 2 16,21 0-6-16,4 0-3 15,5 0-2-15,7-3 1 0,5 1-1 16,0-1-3-16,7-4-5 15,-1 4-11-15,-8 6-58 16,0-6-11-16</inkml:trace>
  <inkml:trace contextRef="#ctx0" brushRef="#br0" timeOffset="102080.8685">24255 13225 408 0,'0'0'5'0,"0"0"3"15,2-12 1-15,-2 12 2 0,0-15 0 16,-2 6 0-16,-6-1 1 15,-2 0-1-15,-5 5-4 16,-2 3-3-16,-7 2-2 16,1 2-1-16,0 5 0 15,1 5-1-15,2 1 0 16,7 4-1-16,1 4 1 0,12-1 1 16,0 1-1-16,12-1 1 15,9 2 0-15,6-1 1 0,5 0-1 16,5-3 1-16,6-4-1 15,-6 4 1-15,0-6-2 16,-2-1 0-16,-8-1 0 16,-1-1 0-16,-12-1 0 0,-3-3 0 15,-11-5 0-15,0 15 0 16,-9-5 0-16,-25-1 0 16,-6 1 0-1,-5 0 0-15,1-3 0 16,-4 4 0-16,-1-7 0 15,8 7-12-15,4-7-74 16,23-4-2-16</inkml:trace>
  <inkml:trace contextRef="#ctx0" brushRef="#br0" timeOffset="103801.1877">22058 14169 384 0,'0'0'8'0,"4"-12"2"15,-4 12 4-15,8-18 2 16,-8 18 0-16,4-12-1 15,-4 12 3-15,0 0-2 0,8 7-5 16,-13 16-8-16,-2 4-3 16,-8 3 0-16,0 7 0 15,0 3 0-15,-5-1 0 16,0-4 0-16,1 0 0 0,-4-8 0 16,3-3 0-16,3-1 0 15,-6 0 0-15,5-8 0 16,2-6 0-16,0 2 0 15,7-7 0-15,9-4 0 16,-12 7 0-16,12-7 0 0,14 0 0 16,6 0 0-16,4-2 0 15,12 0 0-15,1-1 0 16,5 1 0-16,5 2 0 16,-5-2 0-16,1 2 0 0,-11 0 0 15,1 2-38-15,-6 3-48 16,-10-1-3-16</inkml:trace>
  <inkml:trace contextRef="#ctx0" brushRef="#br0" timeOffset="104018.0329">22323 14487 455 0,'0'0'2'16,"0"0"2"-16,0 0 2 0,2 10 1 15,2 0 1-15,-2 2 0 16,0 5 0-16,1 5 0 16,2 3-3-16,-3 3-5 15,0-1 0-15,3 0 0 0,-2 3 0 16,-3-8-19-16,5-14-58 16,0 14-9-16</inkml:trace>
  <inkml:trace contextRef="#ctx0" brushRef="#br0" timeOffset="104443.9166">22442 14103 464 0,'0'0'4'16,"0"0"3"-16,-5-12 1 15,5 12 1-15,-4-16 2 0,4 16-3 16,-5-16-8-16,5 0 0 16,0 6 0-16,5 0 0 15,7 3 0-15,3 2 0 16,2 2 0-16,1 1 0 0,2 4 0 16,-3 8 0-16,1 2 0 15,-4 8 0-15,-1 1 0 16,-8-1 0-16,-3 1 0 15,-2 1 0-15,0 1 0 0,-5-3 0 16,1-2 0-16,-5-4 0 16,0 1 0-16,4-5 0 15,3-1 0-15,2-9 0 16,7 15 0-16,8-10 0 16,4-5 0-16,11 0 0 0,2 0 0 15,-2 0 0-15,7 0 0 16,-7-2 0-16,3 2-29 15,0 0-57-15,-14 0-4 0</inkml:trace>
  <inkml:trace contextRef="#ctx0" brushRef="#br0" timeOffset="104930.2879">23200 14330 482 0,'0'0'4'0,"0"0"2"15,0 0 1-15,0 0 0 16,0 0-2-16,0 0-5 0,5 5 0 16,-1 10 0-16,-4 0 0 15,0 8 0-15,0 1 0 16,0 3 0-16,0 3 0 16,2 2 0-16,-2-4 0 15,2 1 0-15,-2-6-19 0,-10 1-67 16,10-4-4-16</inkml:trace>
  <inkml:trace contextRef="#ctx0" brushRef="#br0" timeOffset="105116.3026">23021 14507 459 0,'0'0'5'0,"0"0"0"15,0 0 2-15,0-10 0 0,0 10 1 16,8-14-1-16,5 5 1 15,9 1-3-15,6 1-5 16,6-1 0-16,6 4 0 0,3-1-2 16,6 2-35-1,1 1-47-15,-8-1-4 0</inkml:trace>
  <inkml:trace contextRef="#ctx0" brushRef="#br0" timeOffset="105486.3589">23767 14239 477 0,'0'0'4'0,"0"0"1"16,0 0 0-16,0 0 0 15,0 0 1-15,0 0 0 16,0 15-3-16,0 0-3 0,0 7 0 15,-4 0 0-15,-1 8 0 16,-3 2 0-16,-2 1 0 16,0-4 0-16,-3 0 0 15,1-3 0-15,3-4 0 16,-4-4 0-16,6-4 0 16,-3-2 0-16,10-12 0 0,-8 15 0 15,8-15 0-15,0 0 0 16,15 8 0-16,0-8 0 0,10 0 0 15,0-6 0-15,7 1 0 16,3-2 0-16,2 2 0 16,-5-5-31-16,4 5-56 15,-4-4-3-15</inkml:trace>
  <inkml:trace contextRef="#ctx0" brushRef="#br0" timeOffset="105876.0484">24083 14620 494 0,'0'0'4'16,"0"0"1"-16,-10-4 3 16,10 4-8-16,-9-15 0 15,6 1 0-15,1-3 0 0,2 1 0 16,2-4 0-16,10 2 0 15,6-1 0-15,4 1 0 0,3 5 0 16,5 4 0-16,-5 3 0 16,0 6 0-16,0 8 0 15,-13 7 0-15,-3 3 0 0,-6 4 0 16,-3 3 0-16,-8 4 0 16,-1 2 0-16,-7-7 0 15,0 3 0-15,3-5 0 16,-2 1 0-16,6-6 0 15,0-4 0-15,9-4 0 0,0-9 0 16,16 5 0-16,3-5 0 16,6-7 0-16,5-3 0 15,18-4-86-15,-14-9-2 16</inkml:trace>
  <inkml:trace contextRef="#ctx0" brushRef="#br0" timeOffset="106214.1716">24337 14118 504 0,'0'0'2'0,"0"0"1"16,0 0-1-16,0-13-2 16,0 13 0-16,14-12 0 0,-1 4 0 15,7 2 0-15,0 0 0 16,7 4 0-16,1 2 0 15,2 0 0-15,-3 4 0 16,-8 12 0-16,2 1 0 16,-12 5 0-16,-6 5 0 15,-6 3 0-15,-4-1 0 0,-5 6 0 16,-1-5 0-16,1 0 0 16,-1-6 0-16,3-4 0 15,5-2 0-15,5-6 0 16,8-4 0-16,12-8 0 0,7 0 0 15,8-2 0-15,0-12-23 16,-5 2-61-16,20-6-3 0</inkml:trace>
  <inkml:trace contextRef="#ctx0" brushRef="#br0" timeOffset="106660.9702">24911 14258 411 0,'0'0'7'0,"0"0"1"15,0 0 2-15,0 0-1 16,-8 0 1-16,-6 3 2 0,-7 6 0 15,-6 8 1-15,-3 3-6 16,-2 3-2-16,0 6-1 16,2 3-1-16,8-1-3 15,9-2 0-15,8 2 0 16,10-6 0-16,13-6 0 16,14-2 0-16,3-9-8 0,17-8-59 15,0 0-19-15</inkml:trace>
  <inkml:trace contextRef="#ctx0" brushRef="#br0" timeOffset="106943.811">25112 14408 450 0,'0'0'4'0,"-12"0"2"0,-1 7 1 16,-1-2 1-16,-4 5 0 16,1-1 0-16,-1 3 0 15,6 6 0-15,1-5-4 16,11 2-4-16,9-8 0 0,8 1 0 15,8-4 0-15,4-4 0 16,6 0 0-16,6-4 0 16,-7-7 0-16,-2-1 0 15,-2-3 0-15,-7-2 0 16,-9 2 0-16,-6-5 0 16,-8 6 0-16,-10 1 0 0,-5 3 0 15,-5 2 0-15,-2 8-22 16,-3 0-18-16,-5 6-46 15,13 4-2-15</inkml:trace>
  <inkml:trace contextRef="#ctx0" brushRef="#br0" timeOffset="107276.0708">25502 14359 438 0,'0'0'5'0,"0"0"2"15,0 0 1-15,0 0 1 16,0-9 1-16,0 9-1 15,-16-5 1-15,3 5-1 16,-2 0-3-16,0 5-6 0,-2 3 0 16,2 4 0-16,3 3 0 15,3 3 0-15,5-1 0 16,4 2 0-16,8-1 0 16,4 2 0-16,6-2 0 15,6-1 0-15,1-5 0 0,2 3 0 16,-2-3 0-16,-5-2 0 15,-3-3 0-15,-1 0 0 16,-16-7 0-16,0 16 0 0,-9-11 0 16,-7-2 0-16,-7-1 0 15,-5 1 0-15,-1-3 0 16,-4 0-7-16,-1-3-15 16,4-11-56-16,10 8-9 0</inkml:trace>
  <inkml:trace contextRef="#ctx0" brushRef="#br0" timeOffset="107628.4828">25557 14100 475 0,'0'0'5'0,"0"0"1"15,-7-9 2-15,7 9 1 16,-2-11-1-16,2 11-8 0,0-12 0 15,0 3 0-15,0 9 0 16,14-18 0-16,-2 10 0 16,4 1 0-16,1 2 0 0,3 2 0 15,-2 3 0-15,1 3 0 16,-1 6 0-16,-6 7 0 16,1 0 0-16,-11 5 0 15,-2 4 0-15,0-1 0 0,-5 1 0 16,-5-2 0-16,0-3 0 15,3-4 0-15,2-1 0 16,3-3 0-16,2-1 0 16,0-11 0-16,16 9 0 0,2-5 0 15,10-1-5-15,9-3-82 16,-10 0-3-16</inkml:trace>
  <inkml:trace contextRef="#ctx0" brushRef="#br0" timeOffset="108079.5522">26035 14258 485 0,'0'0'2'0,"0"0"1"0,0 0 0 16,-6 11 1-16,-1-4 1 15,0 8 0-15,0 2-1 16,-7 5-4-16,2 3 0 0,3 3 0 15,-4 1 0-15,6 1 0 16,-1-3 0-16,8 4 0 16,0-10 0-16,8-1 0 15,4-6 0-15,3-1 0 16,8-8 0-16,-2-5 0 0,2-5 0 16,0-9 0-16,2-8 0 15,-9-6 0-15,0-10 0 16,-6-1 0-16,-3-5 0 15,-7-1 0-15,0 0 0 0,-7 7 0 16,-5 5 0-16,-4 8 0 16,-1 5 0-16,-5 9 0 15,1 10 0-15,1 2 0 16,3 13 0-16,2 3 0 0,0 8 0 16,11 2 0-16,-1 3 0 15,5 4 0-15,7-2 0 16,10 0 0-16,6-4 0 0,6-1-2 15,-4 3-82-15,10-18-4 16</inkml:trace>
  <inkml:trace contextRef="#ctx0" brushRef="#br0" timeOffset="108459.9838">26350 14477 494 0,'0'0'5'0,"-7"0"1"16,7 0 0-16,-15-6-6 0,15 6 0 16,-10-7 0-16,10 7 0 15,-10-10 0-15,10 10 0 16,10-15 0-16,4 8 0 16,4 0 0-16,0-1 0 0,1 6 0 15,2-3 0-15,-5 5 0 16,0 7 0-16,-7 3 0 15,-6 7 0-15,-3 3 0 0,-3 5 0 16,-9 2 0-16,-1-2 0 16,-3 4 0-16,0-3 0 15,2-2 0-15,-2-4 0 16,9-1 0-16,5-3 0 16,2-4 0-16,13-4 0 15,11-6 0-15,3-2 0 0,8 0 0 16,5-2 0-16,2-8 0 15,-2 4 0-15,-5-6 0 16,0-3-48-16,-13 8-42 0</inkml:trace>
  <inkml:trace contextRef="#ctx0" brushRef="#br0" timeOffset="109602.2348">27001 14152 440 0,'0'0'6'16,"0"0"3"-16,0 0 1 0,8-13 2 15,-8 13 0-15,0 0 0 16,0 0-2-16,8 8-10 16,-8 8 0-16,0 8 0 15,0 1 0-15,0 9 0 0,0 1 0 16,0 2 0-16,2-2 0 15,0 0 0-15,1-6 0 16,2 1 0-16,-5-6-17 16,-10-3-70-16,10-1-4 15</inkml:trace>
  <inkml:trace contextRef="#ctx0" brushRef="#br0" timeOffset="109881.5913">26800 14358 456 0,'0'0'5'0,"0"0"2"16,0 0 1-16,0 0 0 15,0-13 1-15,12 6 1 16,9-3-2-16,13 2-8 0,8-1 0 16,6 2 0-16,7-1 0 15,4 3 0-15,1 3 0 16,-8 2 0-16,-2 0 0 0,-16 0 0 15,-4 2 0-15,-10 3 0 16,-3 0 0-16,-4-2 0 16,-13-3 0-16,0 0 0 15,3 12-17-15,-3-12-22 16,-21 4-47-16,12-4-3 16</inkml:trace>
  <inkml:trace contextRef="#ctx0" brushRef="#br0" timeOffset="110452.9562">27509 14207 493 0,'0'0'4'0,"0"0"1"15,0-12 2-15,0 12-5 16,2-18-2-16,0 6 0 16,7-3 0-16,-2-1 0 15,7 2 0-15,2 2 0 0,6 2 0 16,-2 3 0-16,9 1 0 15,-1 6 0-15,2 6 0 16,-5 6 0-16,-3 5 0 16,-5 0 0-16,-4 11 0 0,-6-4 0 15,-7 9 0-15,-7-6 0 16,-11 3 0-16,-4 2 0 16,-2-5 0-16,-4 2 0 0,-2-5 0 15,3-3 0-15,7-3 0 16,3-6 0-16,4 0 0 15,13-12 0-15,-5 12 0 0,10-9 0 16,15-3 0-16,2 0 0 16,11 0 0-16,2 0 0 15,4-7 0-15,1 2 0 16,0-1 0-16,-5 2 0 16,-3-1 0-16,-5 2 0 15,-7 1 0-15,-5-1 0 0,-5 3 0 16,-10 0 0-16,0 0 0 15,0 0-32-15,0 5-58 16,0-5-2-16</inkml:trace>
  <inkml:trace contextRef="#ctx0" brushRef="#br0" timeOffset="110925.8027">28336 14061 471 0,'0'0'4'0,"0"0"1"16,0 0 2-16,0 0 0 0,0 0-1 15,0 0 2-15,0 4-5 16,-7 11-3-16,0 8 0 16,-5 1 0-16,-4 6 0 0,2 2 0 15,-6 3 0-15,-3-1 0 16,-2-1 0-16,8-8 0 16,-8-1 0-16,7-2 0 15,1-4 0-15,2-3 0 0,5-5 0 16,6 0 0-16,4-10 0 15,4 10 0-15,14-8 0 16,4-2 0-16,10 0 0 16,4-2 0-16,3-1 0 0,1-2 0 15,-3 0 0-15,-2 1 0 16,-5-1 0-16,-8-1 0 16,-2 4 0-16,-10-2 0 15,3 4-32-15,-4 0-56 16,-9 0-3-16</inkml:trace>
  <inkml:trace contextRef="#ctx0" brushRef="#br0" timeOffset="111161.8241">28662 14296 484 0,'0'0'3'16,"0"0"0"-16,0 0 1 0,0 0 1 15,11 8 1-15,-11 4 0 16,4 2-6-16,-1 3 0 16,-3 3 0-16,0 4 0 15,2 0 0-15,1 0 0 16,-3-1 0-16,0 2 0 0,0-8 0 16,0 0-24-16,7-2-62 15,-7-5-4-15</inkml:trace>
  <inkml:trace contextRef="#ctx0" brushRef="#br0" timeOffset="111529.3005">29018 14011 452 0,'0'0'4'0,"0"0"1"16,0 0 1-16,0 0 1 15,9 3 2-15,-6 6 0 0,-3 6 0 16,2 8 1-16,2-1-10 16,-4 7 0-16,-9 6 0 15,2 1 0-15,-5-3 0 16,-3 5 0-16,-5-5 0 16,5-7 0-16,-3 1 0 0,4-8 0 15,1 2 0-15,3-4 0 16,5-6 0-16,5-2 0 15,0-9 0-15,21 8 0 16,-5-8 0-16,7 0 0 16,2 0 0-16,3-8 0 0,1 1 0 15,-1-3 0-15,-4 1 0 16,-1 1 0-16,-3 2 0 0,-11-4-18 16,-9 10-68-16,12-9-5 15</inkml:trace>
  <inkml:trace contextRef="#ctx0" brushRef="#br0" timeOffset="111916.1925">29346 14304 507 0,'0'0'4'16,"0"0"-4"-16,-5-13 0 15,5 13 0-15,-5-15 0 0,5 6 0 16,2-4 0-16,9 2 0 16,5 2 0-16,2-1 0 0,5 2 0 15,2 6 0-15,-1 2 0 16,-4 0 0-16,3 10 0 16,-11 0 0-16,-7 7 0 15,-5 1 0-15,0 4 0 0,-12 3 0 16,-1-1 0-16,-4 1 0 15,-1 1 0-15,3-5 0 16,-2 1 0-16,5-5 0 16,2 1 0-16,7-5 0 15,3-13 0-15,8 15 0 0,9-15 0 16,8 0 0-16,7-5 0 16,5-10 0-16,13 4-12 15,-2-4-76-15,-4-6-4 16</inkml:trace>
  <inkml:trace contextRef="#ctx0" brushRef="#br0" timeOffset="112347.4268">30141 13975 476 0,'0'0'4'0,"0"0"1"16,-4-6 0-16,4 6 0 16,-21 0 1-16,-1 2 0 15,-2 11-2-15,-4 7-4 16,-2 4 0-16,-2 7 0 0,-3 3 0 16,8 5 0-16,7 1 0 15,8-3 0-15,4-3 0 16,10-4 0-16,16-4 0 15,7-7 0-15,12-7 0 0,-2-2 0 16,17-3 0-16,-5-4-87 16,5-3-2-16</inkml:trace>
  <inkml:trace contextRef="#ctx0" brushRef="#br0" timeOffset="112640.6571">30305 14108 450 0,'0'0'4'0,"0"0"3"15,-12 2 0-15,12-2 1 16,-18 20 0-16,9-8 1 0,-3 3-1 16,-1 5 2-16,1-2-10 15,7 1 0-15,5-2 0 16,7 1 0-16,10-6 0 16,3-3 0-16,10-3 0 0,0-3 0 15,2-3 0-15,0-3 0 16,-7-4 0-16,-2-4 0 15,-11-1 0-15,1-3 0 16,-11-2 0-16,-2 0 0 16,-8 3 0-16,-4 0 0 0,-2 2 0 15,-4 7 0-15,-2 0-9 16,3 5-27-16,17 0-50 16,-16 7-2-16</inkml:trace>
  <inkml:trace contextRef="#ctx0" brushRef="#br0" timeOffset="112977.3395">30762 14075 478 0,'0'0'3'0,"0"0"1"15,-4-10 2-15,4 10-1 16,-17-6 1-16,6 0 0 16,-3 3-3-16,1 3-3 15,-2 0 0-15,-3 9 0 0,2-3 0 16,3 9 0-16,1 3 0 15,4-1 0-15,8 2 0 16,0 1 0-16,10 3 0 16,8-3 0-16,-1-1 0 15,5-1 0-15,3-1 0 16,0-1 0-16,-8-2 0 0,-1-4 0 16,-2 3 0-16,-7-6 0 15,-7 2 0-15,0-9 0 16,-17 13 0-16,0-11 0 15,0 3 0-15,-11 0 0 0,3 0 0 16,-5-5 0-16,10 0-24 16,-1 8-47-16,3-8-16 15</inkml:trace>
  <inkml:trace contextRef="#ctx0" brushRef="#br0" timeOffset="113395.8905">31006 13969 466 0,'0'0'5'0,"11"0"1"16,-11 0 1-16,0 0 0 16,0 10 2-16,0 2-1 15,-5 8-5-15,-8 4-3 16,-2 3 0-16,0 7 0 16,3 0 0-16,1 5 0 0,4-6 0 15,7-1 0-15,0-8 0 16,13-3 0-16,9-7 0 15,-4-3 0-15,7-8 0 16,7-3 0-16,0-8 0 0,-4-7 0 16,1-11 0-16,-12-1 0 15,-4-9 0-15,-3-7 0 0,-5-1 0 16,-12-3 0-16,-6 0 0 16,-12 4 0-16,-4 9 0 15,-1 6 0-15,-3 11 0 16,-1 12 0-16,2 5 0 15,7 17 0-15,0 5 0 0,15 10 0 16,4 6 0-16,6 4 0 16,11 0 0-16,8-2 0 15,1-3 0-15,8-5 0 16,4-7 0-16,10-8-40 16,-2-5-47-16,2-6-5 0</inkml:trace>
  <inkml:trace contextRef="#ctx0" brushRef="#br0" timeOffset="113790.5032">31479 14125 511 0,'0'0'0'0,"0"0"0"16,0 0 0-16,-12 0 0 0,12 0 0 15,0 0 0-15,0 0 0 16,0 0 0-16,9-7 0 15,14 4 0-15,-11-2 0 0,15 3 0 16,-4-1 0-16,-11 3 0 16,6 5 0-16,-6 7 0 15,-12 3 0-15,-2 7 0 16,-1 3 0-16,-12 3 0 16,-7 3 0-16,2-1 0 15,-3 1 0-15,-4-5 0 16,3 2 0-16,6-6 0 0,-2-5 0 15,15 1 0-15,5-8 0 16,2-1 0-16,21-1 0 16,7-6 0-16,7 1 0 0,0 0 0 15,8-3 0-15,-5 0 0 16,0 0 0-16,-3 0 0 16,-5 0 0-16,-7 0 0 0,-3 1-82 15,-22-1-12-15</inkml:trace>
  <inkml:trace contextRef="#ctx0" brushRef="#br0" timeOffset="115988.3154">20971 15711 365 0,'0'0'6'0,"0"0"4"15,0 0 4-15,0 0 1 16,0 0 0-16,-11 0 2 16,11 0-1-16,0 0 0 15,0 0-6-15,0 0-3 0,13 0-2 16,4 0-2-16,6 0-2 15,4 0 1-15,6 0-1 16,1 0 0-16,7 0-4 0,-7 0-8 16,6 1-18-16,-1 4-55 15,-14 1-1-15</inkml:trace>
  <inkml:trace contextRef="#ctx0" brushRef="#br0" timeOffset="116291.8325">21010 15928 403 0,'0'0'1'0,"0"0"1"16,0 0 3-16,0 0 2 0,0 0 4 15,10 0 2-15,3 3 0 16,7-3 2-16,7 0 0 16,6 0-2-16,4 0-3 15,7-3-7-15,-1 0-3 16,-1-2 0-16,-5 4 0 0,-7-5 0 15,-5 6 0-15,-13 0 0 16,-1 0 0-16,-11 0 0 16,9-2 0-16,-9 2 0 15,0 0 0-15,0 0 0 0,0 0 0 16,-5 0 0-16,5 0 0 16,-13 2-6-16,4-2-29 15,2 0-51-15,7 0-3 0</inkml:trace>
  <inkml:trace contextRef="#ctx0" brushRef="#br0" timeOffset="118130.0069">22244 15619 384 0,'0'0'6'0,"2"-11"3"15,-2 11 4-15,3-12 3 16,-3 12 0-16,4-9 1 0,-4 9 0 16,3-10-1-16,-3 10-4 15,0 7-7-15,-3 10-5 16,-6 10 0-16,-7 3 0 15,2 5 0-15,-6 5 0 0,-3 2 0 16,-4-1 0-16,3-3 0 16,1-11 0-16,0-2 0 15,4-8 0-15,4-2 0 16,3-4 0-16,3-6 0 0,9-5 0 16,0 0 0-16,0 0 0 15,23 0 0-15,2-3 0 16,3-3 0-16,6 2 0 0,6-4 0 15,3 0 0-15,-4 2 0 16,-7 3 0-16,1-2 0 16,-8 5 0-16,-8-3-5 15,-2 3-11-15,-15 0-21 16,15 0-50-16,-15 0 0 16</inkml:trace>
  <inkml:trace contextRef="#ctx0" brushRef="#br0" timeOffset="118563.8866">22577 15919 468 0,'0'0'4'16,"0"0"1"-16,-5-15 2 15,5 15 1-15,0-16-1 16,0 5 1-16,3-4-4 0,4 3-4 16,5-1 0-16,1 3 0 15,1 2 0-15,4 5 0 16,-4 3 0-16,-1 11 0 16,0 1 0-16,-9 8 0 0,-4 2 0 15,-2 5 0-15,-8 3 0 16,-5 1 0-16,-2 0 0 15,-6-4 0-15,-2 1 0 16,6-6 0-16,-1-2 0 16,4-4 0-16,4-2 0 0,5-8 0 15,7-6 0-15,0 11 0 16,7-11 0-16,5-3 0 16,9-2 0-16,1 0 0 0,3-2 0 15,3-5 0-15,2 2 0 16,-9-5-29-16,4-2-57 15,0-4-4-15</inkml:trace>
  <inkml:trace contextRef="#ctx0" brushRef="#br0" timeOffset="118972.8115">22720 15400 478 0,'0'0'4'0,"0"0"1"16,0 0 2-16,0-9 0 16,0 9 1-16,0 0-6 0,4-12-2 15,-4 12 0-15,12-10 0 16,-3 4 0-16,9 6 0 16,2 0 0-16,0 0 0 15,0 10 0-15,3 3 0 0,-2 7 0 16,-5 3 0-16,-7-2 0 15,-2 6 0-15,-4-2 0 16,0 0 0-16,-3 0 0 16,-6 0 0-16,2-8 0 0,1 0 0 15,-2-2 0-15,5-4 0 16,0-2 0-16,10-4 0 16,5-2 0-16,11-3 0 15,-2 0 0-15,5 0 0 16,9-5 0-16,-3 0 0 0,-3-1 0 15,1-1 0-15,-6 4 0 16,-10 0-26-16,1-8-59 16,-9 11-4-16</inkml:trace>
  <inkml:trace contextRef="#ctx0" brushRef="#br0" timeOffset="119667.8694">23517 15691 388 0,'0'0'5'15,"0"-13"3"-15,2 6 3 16,0-6 1-16,-2 4 2 0,0-3-1 16,0 0 1-16,-4-5-1 15,-7 13-4-15,-6 1-4 16,-5 3-2-16,-3 7-3 15,-3 10 0-15,1-4-2 16,5 5 1-16,-1 4 0 0,8 0 0 16,8 1 1-16,7-3 0 15,13-1 1-15,8 1 0 16,9 0 1-16,8-3 0 0,2 1-1 16,4-1 0-16,-3-5 0 15,-4 1-1-15,-10-1 0 16,-4-2 0-16,-11 0 1 15,-10 2-1-15,-4-2 2 0,-10-2-1 16,-11 0 0-16,-4-1 1 16,-6 0 0-16,-1 0-1 15,-7-4 1-15,7-3-2 16,-4 3 0-16,9-3 0 16,4 0 0-16,5 0-9 15,3-7-16-15,17 7-58 0,-3-15-4 16</inkml:trace>
  <inkml:trace contextRef="#ctx0" brushRef="#br0" timeOffset="119861.6161">23740 15800 440 0,'0'0'2'0,"0"0"2"0,0 0 2 15,0 7 1-15,0 2 0 16,0 2 0-16,0 7 0 15,0-1 0-15,0 2-2 0,0 4-5 16,2-4-6-16,6 7-17 16,2-6-59-16,0-6-2 15</inkml:trace>
  <inkml:trace contextRef="#ctx0" brushRef="#br0" timeOffset="120227.6339">23934 15831 434 0,'0'0'4'0,"0"0"1"16,0 0 1-16,0 0 0 0,0 0 0 16,-8 3 1-16,8-3-1 15,-4 16 1-15,4-4-4 16,0 3-1-16,-3 2-1 16,3 0 0-16,0-3 0 15,0 2-1-15,3-3 0 0,-3-6 0 16,0-7 1-16,2 12 1 15,-2-12-1-15,0 0 1 16,13-10 0-16,-3-2-1 16,-3-3 1-16,8-8 0 0,2 4-1 15,3-6-1-15,0 6-1 16,-3 0 0-16,-1 7-1 16,1 5 1-16,-2 4-1 15,-3 9 1-15,-2 6-1 16,-2 6 1-16,-1-1 1 15,3 5-1-15,-3 0 0 0,1 0-3 16,2-5-8-16,-5-6-22 16,-1-1-49-16,12-3-2 15</inkml:trace>
  <inkml:trace contextRef="#ctx0" brushRef="#br0" timeOffset="120559.2797">24181 15468 440 0,'0'0'5'16,"0"0"3"-16,-11-15 1 16,9 7 1-16,-3-1 1 15,2-4 1-15,1-2-1 16,2 0-6-16,7 1-5 0,11 4 0 16,4 2 0-16,7 6 0 15,4 2 0-15,-1 12 0 16,1 3 0-16,-6 10 0 15,-5 2 0-15,-6 8 0 0,-11-1 0 16,-5 4 0-16,0-1 0 16,-14-3 0-16,7-1 0 15,-5-4 0-15,2-4 0 16,2-5 0-16,4-2 0 0,1-6 0 16,3-3 0-16,10-3 0 15,5-4 0-15,4 1 0 16,7-3-10-16,8-5-74 0,2-1-3 15</inkml:trace>
  <inkml:trace contextRef="#ctx0" brushRef="#br0" timeOffset="121093.9294">24898 15651 478 0,'0'0'3'0,"0"0"1"0,0 0 1 15,0 0-1-15,0 0 1 16,0 0 0-16,-2 12 0 16,-10 3-3-16,-4 7-2 0,0 8 0 15,-7 5 0-15,0 4 0 16,1 7 0-16,2-2 0 15,5 0 0-15,8-4 0 0,7-3 0 16,2-5 0-16,11-9 0 16,7-3 0-16,9-8 0 15,1-8 0-15,5-4 0 16,3-2 0-16,-1-12 0 16,-5-9 0-16,-2-7 0 15,-7-7 0-15,-6-5 0 0,-10-10 0 16,-7 0 0-16,-7-5 0 15,-8 3 0-15,-8 2 0 16,-4 5 0-16,0 10 0 16,-3 9 0-16,0 6 0 0,5 12 0 15,3 8 0-15,2 4 0 16,5 18 0-16,5 1 0 16,8 11 0-16,2 4 0 0,9 1 0 15,9 8 0-15,5-6 0 16,9-1 0-16,3-6 0 15,2-7 0-15,2-6 0 0,-3-6-9 16,-2-4-78-16,3-3-3 16</inkml:trace>
  <inkml:trace contextRef="#ctx0" brushRef="#br0" timeOffset="122154.2423">25204 15988 464 0,'0'0'5'16,"0"0"1"-16,0 0 2 15,-10-7 1-15,10 7 1 0,0 0-1 16,0 0-9-16,-4-11 0 16,4 11 0-16,9-9 0 15,7 9 0-15,0-5 0 16,5 3 0-16,4-1 0 0,-1 3 0 15,-2 0 0-15,-1 5 0 16,-7 2 0-16,-3 11 0 16,-9-4 0-16,-2 6 0 0,-7 2 0 15,-9 0 0-15,-1 4 0 16,-3-2 0-16,-2-2 0 16,5-3 0-16,-1-3 0 15,6-3 0-15,1-1 0 16,9-2 0-16,2-10 0 0,15 12 0 15,5-12 0-15,5 0 0 16,7 0 0-16,3-2 0 16,3-5 0-16,1 1 0 15,-2-1 0-15,-5 2 0 0,-6 0 0 16,-9 5 0-16,-5-4-2 16,-12 4-89-16,0 0-1 15</inkml:trace>
  <inkml:trace contextRef="#ctx0" brushRef="#br0" timeOffset="123533.5377">21321 16451 323 0,'0'0'0'15,"0"0"0"-15,0 0 1 16,0 0 1-16,13 2 3 16,6 4 1-16,11-2 3 15,15 2 2-15,17 1 1 0,21 0 2 16,18-1-2-16,21-1-1 15,20-1-2-15,24-4-2 16,13 0-2-16,25 0-2 16,15-4 0-16,17-1-1 0,10-5 1 15,21 2-1-15,8-1 1 16,13-2 0-16,13 4 1 16,7-1-1-16,13-2 0 0,10 3 0 15,9-3-1-15,44 5 0 16,-21 0-1-16,9 0 0 15,-1 1 0-15,6-1 0 16,-6 2-1-16,-3-2 0 16,-10 0 1-16,-43 0-1 0,16-3 1 15,-11 1-1-15,-8-4 1 16,-17 2 0-16,-4-3 1 16,-15 2 0-16,-3 0 1 15,-11 3-1-15,-16 0 0 16,-18 4 1-16,-14 1-2 0,-13 2 1 15,-26 0-2-15,-26 0 0 16,-30 2 0-16,-24 1 0 16,-19-2 1-16,-23 2-1 0,-21-3 0 15,-14 0 1-15,-9 0-2 16,-9 0-3-16,0 0-8 16,-7 0-40-16,-13 0-34 15,-5 0-2-15</inkml:trace>
  <inkml:trace contextRef="#ctx0" brushRef="#br0" timeOffset="124590.7752">21314 18052 264 0,'0'0'2'0,"0"0"2"15,0 0 4-15,0 0 2 16,0 0 3-16,0 0 1 0,0 0 3 16,2 0 0-16,5-3 0 15,66-19 1-15,9 14-6 16,-25 6-2-16,15-6-2 15,7 5-1-15,21-4-2 16,7 2-2-16,17 5-1 16,18-4 0-16,12 4-1 0,16-8 1 15,16 8 0-15,15-5-2 16,12 0 0-16,14-2 1 16,12 2-1-16,9 0 1 15,16-2 0-15,10-4 0 16,6 5 2-16,16-6 1 15,10 3-1-15,5-2 0 0,10-1 1 16,4 0-1-16,26 0 0 16,-18 0-1-16,0 0-2 15,5 0 0-15,-7-2 0 16,-3 2-1-16,-6 2 0 0,-5 0 0 16,-9 0-1-1,-10 3 1-15,-12-1 1 0,-15 1-1 16,-20 5 1-16,-15-3 0 15,-22 3 0-15,-10-1 1 16,-48 1-1-16,1 2 0 0,-18 0 0 16,-14 0 1-16,-24 0-1 15,-11 0 1-15,-19 0-1 16,-8 0 0-16,-13 0 1 16,-16 2 0-16,-11-2 0 0,-11 3 0 15,-1-1 0-15,-11-2-1 16,0 0 1-16,0 0 0 15,-3 12-4-15,3-12-5 16,-10 5-18-16,10-5-56 0,-10 10-2 16</inkml:trace>
  <inkml:trace contextRef="#ctx0" brushRef="#br0" timeOffset="126691.0989">22102 16902 368 0,'0'0'7'0,"0"0"3"15,0-10 3-15,0 10 2 16,0 0 0-16,5-9 1 15,-5 9-1-15,0 0 0 0,0 0-5 16,8 9-3-16,-8 9-3 16,0 3-1-16,-8 4-1 15,0 6 1-15,-1 1 0 16,-7 2 0-16,0-5-1 0,-7 0-2 16,0-3 0-16,-2-4 0 15,-2-2 0-15,5-2 0 16,-1-8 0-16,6-1 0 15,2-1 0-15,6-1 0 0,9-7 0 16,0 0 0-16,0 0 0 16,21 0 0-16,4 0 0 15,3-2 0-15,11-3 0 16,2 3 0-16,3-4 0 0,1 5 0 16,-5-2 0-16,-6 1 0 15,-1 2 0-15,-8 0-2 16,-3 5-19-16,-22-5-50 0,15 4-15 15</inkml:trace>
  <inkml:trace contextRef="#ctx0" brushRef="#br0" timeOffset="126941.6841">22542 17132 422 0,'0'0'2'0,"0"0"2"15,0 0 4-15,0 0 2 16,0 15 1-16,0-5 1 16,0 5 0-16,0 5 1 0,0-10-3 15,-2 3-3-15,-2 3-7 16,4-1 0-16,-2 2 0 16,0 1 0-16,-1 2 0 15,1-2-2-15,2-1-7 0,-3 0-15 16,3-5-55-16,0 3-8 15</inkml:trace>
  <inkml:trace contextRef="#ctx0" brushRef="#br0" timeOffset="127506.5686">22720 16898 443 0,'0'0'5'0,"-7"-11"2"0,2 4 1 15,3-4 1-15,-3-4 1 16,3-2 0-16,-1-2 1 16,3-4-3-16,8 2-8 0,4 0 0 15,5 1 0-15,4 8 0 16,3 2 0-16,3 5 0 0,-2 5 0 16,0 10 0-16,-5 7 0 15,-5 6 0-15,-8 4 0 16,-5 5 0-16,-2 0 0 15,-9 4 0-15,-3-7 0 16,-1-2 0-16,-2-5 0 0,2-1 0 16,6-9 0-16,0-2 0 15,7-10 0-15,0 7 0 16,12-7 0-16,11 0 0 16,2-3 0-16,4-1 0 0,6-4 0 15,2 3 0-15,0-2 0 16,-1 1 0-16,-10 1 0 15,-1 1 0-15,-7 4 0 16,-8-3 0-16,-1 3 0 16,-9 0 0-16,0 0 0 0,0 7 0 15,0-7-41-15,0 14-48 16,0-14 0-16</inkml:trace>
  <inkml:trace contextRef="#ctx0" brushRef="#br0" timeOffset="127950.561">23536 16982 388 0,'0'0'8'15,"0"0"3"-15,0 0 3 16,0 0 3-16,0-10-2 16,0 10 0-16,0 0 1 0,0 0 1 15,0 12-7-15,0 3-10 16,0 7 0-16,0 0 0 16,0 8 0-16,0 3 0 15,0 1 0-15,0-5 0 16,0-12-9-16,0-4-19 15,0 10-47-15,0-14-13 16</inkml:trace>
  <inkml:trace contextRef="#ctx0" brushRef="#br0" timeOffset="128159.9853">23370 17115 412 0,'0'0'6'0,"0"0"1"15,0 0 1-15,0 0 1 16,0 0 3-16,0 0 2 15,0 0 0-15,14 3 1 16,11-1-5-16,8-2-6 0,7 0-4 16,9-2 0-16,8-5 0 15,3-1 0-15,2 3 0 16,-5-2 0-16,-6 2 0 16,-12-1 0-16,-4 6-23 0,-13 0-62 15,-10 0-5 1</inkml:trace>
  <inkml:trace contextRef="#ctx0" brushRef="#br0" timeOffset="128639.4976">24190 16801 468 0,'0'0'4'16,"0"0"1"-16,0 0 1 0,0 0 0 16,0 0 0-16,0 0 1 15,3 10 2-15,-3 2-9 16,0 10 0-16,-3 5 0 16,-2 3 0-16,1 5 0 15,-5 6 0-15,5 0 0 16,-4-5 0-16,-1 2 0 0,0-6 0 15,2-5 0 1,-2-5 0-16,0-1 0 0,5-9 0 16,-4-3 0-16,8-9 0 15,-2 15 0-15,2-15 0 0,10 5 0 16,3-5 0-16,6 0 0 16,6 0 0-16,2-5 0 15,8 1 0-15,-5-1 0 0,5-2 0 16,-6 2 0-16,-1-1 0 15,-6 4 0-15,-4-3 0 16,-3 3 0-16,-6 2 0 16,2 0 0-16,-11 0 0 15,10 0-8-15,-10 0-57 0,0 0-24 16,0 0-1-16</inkml:trace>
  <inkml:trace contextRef="#ctx0" brushRef="#br0" timeOffset="129144.2417">24668 17157 476 0,'0'0'4'0,"0"0"2"16,-8-15 1-16,5 8 1 15,1-8 2-15,2 3-10 16,0-3 0-16,5-5 0 16,8 5 0-16,-1 5 0 0,8 0 0 15,5 3 0-15,-1 7 0 16,3 2 0-16,-2 8 0 15,-4 5 0-15,-5 7 0 16,-5 1 0-16,-9 4 0 16,-2 5 0-16,-4-17 0 0,-5 3 0 15,-3-3 0-15,3 4 0 16,-4-2 0-16,-2-2 0 16,2 0 0-16,4-1 0 0,-3 0 0 15,1 1 0-15,1-6 0 16,8-1 0-16,2-8 0 15,0 14 0-15,0-14 0 16,14 5 0-16,2-5 0 0,1 0 0 16,18-5 0-16,10-9 0 15,7-3 0-15,-5-1 0 16,5-2-21-16,-12 5-66 16,-18-2-3-16</inkml:trace>
  <inkml:trace contextRef="#ctx0" brushRef="#br0" timeOffset="129658.1357">25127 16674 483 0,'0'0'3'16,"0"0"3"-16,0-13 0 0,0 13 0 15,5-17 1-15,0 5-7 16,0-1 0-16,6 4 0 16,1 1 0-16,2 1 0 15,6 5 0-15,3 2 0 0,-1 6 0 16,-5 5 0-16,4 6 0 16,-9 2 0-16,-2 9 0 15,-5 0 0-15,-5-1 0 16,-8 2 0-16,-2-1 0 15,1-3 0-15,-7-6 0 0,4 0 0 16,2-3 0-16,2-7 0 16,3 1 0-16,5-10 0 15,3 11 0-15,10-11 0 16,6 0 0-16,9 0 0 0,1-3 0 16,8 1 0-16,2-5 0 15,2 4 0-15,-4-5 0 16,-4 4 0-16,-6 1 0 0,-7 0 0 15,-3 1 0-15,-9 2 0 16,-8 0 0-16,12-3 0 16,-12 3 0-16,0 0 0 15,0 0 0-15,0 0 0 16,0 0 0-16,0 0 0 16,-9 3 0-16,9-3-35 0,0 0-56 15,-16 5-5-15</inkml:trace>
  <inkml:trace contextRef="#ctx0" brushRef="#br0" timeOffset="131340.2309">26159 16786 453 0,'0'0'4'0,"0"0"1"16,0 0 3-16,0 0 0 16,0-7 0-16,0 7 0 15,0 0 1-15,0 4-1 0,0 14-8 16,-5 4 0-16,0 7 0 16,0 3 0-16,5 6 0 15,-5 4 0-15,3 2 0 16,-1-4 0-16,3-6 0 15,-2-1 0-15,2-3 0 0,-5-10-26 16,-3 1-59-16,5-5-4 16</inkml:trace>
  <inkml:trace contextRef="#ctx0" brushRef="#br0" timeOffset="131710.6203">25911 16969 406 0,'0'0'5'0,"0"0"3"0,0 0 3 16,0 0 0-16,-11-8 1 15,11 8 2-15,0 0 1 0,11 0 0 16,8 0-4-16,11 0-8 16,9 0-3-16,9 0 0 0,9 0 0 15,3 0 0-15,4 0 0 16,-4 0 0-16,-5 0 0 15,-8 0 0-15,-13-3 0 16,-4 3 0-16,-10 0 0 0,-7-2 0 16,-13 2 0-16,10 0 0 15,-10 0 0-15,0 0 0 16,0 0 0-16,-5 0 0 16,5 0 0-16,-13 0 0 15,13 0 0-15,-17 0 0 0,9 0 0 16,-1 2 0-16,-1 1 0 15,-1 2 0-15,11-5-29 16,-7 21-58-16,7-21-4 16</inkml:trace>
  <inkml:trace contextRef="#ctx0" brushRef="#br0" timeOffset="137170.4602">23551 13887 194 0,'0'0'0'0,"0"0"1"0,0 0 0 15,0 0 1-15,8-3 1 16,-8 3-1-16,0 0 0 16,9 0 3-16,-9 0 0 15,8 8 2-15,-3 4-1 0,-2 3 0 16,1 0 2-16,-1 6 0 15,-1 3-1-15,1 1 0 16,-1 4-3-16,-2 9-1 0,0-6-1 16,0 2 2-16,-5 6-2 15,0-1 1-15,3 3-1 16,-5 4 1-16,-4-5 0 16,2 2 0-16,-3-4 1 0,-4 0-1 15,2 4-2-15,-2-9 1 16,-1 4-1-16,-3-6 1 15,2 0-2-15,2 2 1 16,-2 2 0-16,1-4-1 16,1 0 1-16,0 3-1 15,-2-3 1-15,0 2-1 0,1-4 0 16,-1 0 1-16,-1 0-1 16,-1-3 0-16,0 3 1 15,3-6-1-15,-3 1 1 0,-3-1-1 16,6 0 1-16,-6-4-1 15,7 1 0-15,-5-3 1 16,4 1-1-16,-3-1 0 16,3 2 1-16,-1-3 0 0,-2 1 0 15,3-5 2-15,-8 6-1 16,8-10 0-16,-6 4 1 16,3-5 1-16,1-1 0 0,1 0 0 15,-1-4 0-15,-2-3 0 16,1 3-1-16,-2-3 0 15,0 0-1-15,-3 0 0 16,-3-3-1-16,-1 0 0 16,-1-2 0-16,0 0 0 15,0 1 0-15,0-1 1 0,3-2 1 16,-1-2-2-16,7 0 1 16,-2-2 0-16,0-1 0 15,6 0-1-15,-3 2 0 0,2 0 0 16,2 0-1-16,-5 4 0 15,5-2 1-15,-2 2-2 16,-3 2 1-16,5 1 0 0,-2 0-1 16,3 3 1-16,0 0-1 15,1 3-1-15,-4 2 1 16,3 3-1-16,-5 1 1 16,0 1 0-16,-2 8 0 15,-5-1-1-15,-1 0 2 0,1 3 0 16,-3 2 2-16,-5 3-2 15,6-5 0-15,-4 5 0 16,6 0 0-16,-3 0 0 16,3-3 0-16,-3 5-2 0,2 0 1 15,1 1 1-15,-1-2-2 16,1 3 0-16,-1 0 0 16,9-2 0-16,-1 2 0 15,6-1 0-15,3 0 0 0,1-7 0 16,8 4 1-16,0-3-1 15,-1 3 1-15,3-5 0 16,0 5 0-16,-2-5 1 16,2 4 0-16,0-1-1 0,2-1 2 15,3 5-1-15,2-7 0 16,0 4-1-16,4-3 1 16,-1 1 0-16,7-5 0 15,-5-3 0-15,6 3 0 0,1-4 0 16,4-2 1-16,-3 1 0 15,4 0-1-15,4 1 2 16,-1-4-1-16,10-1 0 16,-1-3 1-16,3-1-1 15,3 2 0-15,6-4 1 16,-1 1-2-16,3 0 1 0,0 0-1 16,-3 0 0-16,5 3 0 15,-8-1 0-15,9-3-1 0,-1 6 1 16,-2-5 0-16,4 2 0 15,-1-4 0-15,6 2 0 16,-4 0-1-16,7-3 1 16,-2 0-2-16,-3 0 1 0,5 0 0 15,-4 2-1-15,6-2 1 16,-4 0 0-16,0 3-1 16,-1-1 1-16,-5-2 0 15,6 2 0-15,-5-2 1 16,2 3-1-16,-4-3 1 0,-3 0 0 15,6 0 0-15,1 0 0 16,1-3 1-16,1 1-1 16,1 0 0-16,0-3 0 15,-1 2 0-15,3 0 0 0,-4 2 0 16,-3 1-1-16,0 0 1 16,-2 0 0-16,0 0-1 15,-1 1 0-15,1 5 0 0,-2-4 0 16,-1-2 0-16,1 3 1 15,-2-1-1-15,1-2 0 16,-8 0 1-16,0 0 0 16,3 0 0-16,-8-2 0 0,6-1 0 15,-6 1 0-15,5-1 0 16,0-1 0-16,3 1 1 16,-2 1-1-16,-4-1 0 15,5 0 0-15,-6 1 0 0,2-1 1 16,-10 1 0-16,2-3 0 15,-5-1 0-15,1 0 0 16,-1 0 1-16,1-2 0 16,-4 1 1-16,1-5-1 15,2 0 1-15,1 0-1 16,-3-5 1-16,5 2-1 0,-1-6 0 16,4 1 0-16,-3-7-1 15,-1 0 0-15,1 3-1 0,2-4 0 16,-2-1 2-16,0 1-2 15,-2-2 0-15,1 3 0 16,-1-2 0-16,2 4 1 16,0-6-1-16,-1 7 2 0,4-3-2 15,-3 0 1-15,-1 0-1 16,1 2 1-16,0 2 0 16,-6-2-1-16,6 3 1 15,-7 0 0-15,2-3 0 16,2 3 0-16,-4-3 0 0,1 0 0 15,1 1-1-15,0-8 1 16,0 7-1-16,-2-3 1 16,-2 3-1-16,-1 3 0 15,1 0 1-15,-7-1-1 0,4 6 1 16,-4 0 1-16,4-3-1 16,-3 0 0-16,2 0 0 15,0-2 0-15,1 3 1 0,-4-4-1 16,0 1 1-16,0 0-1 15,1-3 0-15,0 0 1 16,0 1 0-16,-3-5-1 16,1 5 1-16,-1 0-1 15,4-1 0-15,-7-3 1 0,1 6-1 16,0 0 0-16,0 2 0 16,0-5 1-16,-1 6-1 15,0-1 0-15,0 2 1 16,-2-1 0-16,2-1 0 0,-2 0 1 15,-2 0-1-15,-1 0 0 16,1 0 0-16,-2 0 0 16,-1-2 0-16,0 2-1 15,2-2 0-15,-4 0 0 0,0 0-1 16,0-1 1-16,0-1-1 16,0 1 0-16,-4 1 0 15,2 0 0-15,-3-2 0 0,0 3 1 16,1 1-1-16,-6-2 0 15,-1 2 2-15,2-2-2 16,-3 2 0-16,-4-5 0 16,-1 5 1-16,5-4 0 15,-9-2 0-15,2 5-1 0,-4-4 1 16,3 3-1-16,-4-1 0 16,2 1-1-16,-1 2 0 15,-5 1 0-15,3 1 0 0,1 0 1 16,-3 1 0-1,-1 0 0-15,3 0 0 0,-2-3 0 16,2 3 0-16,-3-1 0 16,-1-2 1-16,1 3-2 15,-2 0 1-15,0-3 0 0,1 5 0 16,-4 0-2-16,4-3 2 16,-4 4-1-16,1-1 0 15,0 3 0-15,-5-3 0 16,0 3 0-16,-6 1 0 0,1-1 0 15,-6 2 0-15,-1 2 0 16,-6 1 0-16,0 2 0 16,1 0 0-16,-6 3 1 15,4 0 0-15,-4-4-1 0,-2 6 1 16,4 0 0-16,1 0 1 16,-5 3-1-16,2 0 0 15,-4-1 0-15,2 0 0 0,0 3 0 16,-1-2 1-1,4-1-1-15,-4 3 0 0,3-3 0 16,1 3 0-16,0 2 0 16,-3-1 1-16,-2 3-1 15,6 0 0-15,0 3 0 0,4-2 0 16,-1 0 0-16,2 2 1 16,4-2-1-16,4 0 0 15,3-1 1-15,2-2-2 16,0 4 1-16,3-2-1 0,2 2-1 15,-2-1 1-15,2-1 0 16,-2 7 0-16,4-4 0 16,-4 2 1-16,3 1 0 15,-3 0 1-15,1 1-1 0,-1 0 1 16,2 2 0-16,-2-1-2 16,0 1-7-16,1-6-37 15,4 8-28-15,2-7-4 16</inkml:trace>
  <inkml:trace contextRef="#ctx0" brushRef="#br0" timeOffset="140311.7782">26825 16815 428 0,'0'0'4'0,"0"0"3"16,0 0 3-16,-2-12 0 0,2 12 2 15,0-12 0-15,0 1 0 16,5-1 1-16,4 2-10 16,9-3-3-16,2 4 0 15,9-1 0-15,4 3 0 0,-1 2 0 16,6 5 0-16,-3 0 0 16,-3 2 0-16,-2 8 0 15,-8 5 0-15,-7 2 0 16,-10 5 0-16,-5 1 0 15,-12 4 0-15,-11 5 0 16,-5 1 0-16,-13-1 0 0,-5 5 0 16,-5-2 0-16,-2-3 0 15,3-5 0-15,6 1 0 16,7-6 0-16,7-7 0 0,12-1 0 16,9-4 0-16,9-10 0 15,19 5 0-15,11-5 0 16,10 0 0-16,9-5 0 15,11-2 0-15,4-3 0 16,1 0 0-16,0 1 0 0,-7 1 0 16,-12 5 0-16,-8 1 0 15,-11 2 0-15,-7 0 0 16,-10 0 0-16,-10 0 0 16,5 10 0-16,-5-10 0 15,-5 15 0-15,-5-8 0 0,1 3 0 16,-4-3-22-16,-2-2-65 15,15-5-5-15</inkml:trace>
  <inkml:trace contextRef="#ctx0" brushRef="#br0" timeOffset="140709.5132">27731 16763 423 0,'0'0'4'16,"0"0"3"-16,0 0 3 15,0 0 1-15,0 0 0 0,0 0 1 16,0 0 0-16,0 0 1 16,0 5-5-16,-11 10-8 15,-1 5 0-15,-8 4 0 0,-1 3 0 16,-5 3 0-16,-4 1 0 15,5-5 0-15,-2-1 0 16,2-3 0-16,4-4 0 16,5-3 0-16,0-3 0 0,11 0 0 15,5-4 0-15,0-8 0 16,18 9 0-16,4-6 0 16,11-3 0-16,6 0 0 0,8-3 0 15,1 2 0-15,0-5 0 16,-4 4 0-16,-2-1 0 15,-10-2 0-15,-2 5-17 16,-12 0-69-16,-6 0-5 16</inkml:trace>
  <inkml:trace contextRef="#ctx0" brushRef="#br0" timeOffset="140943.885">28030 16966 412 0,'0'0'6'15,"0"0"3"-15,0 0 2 16,13-2 2-16,-13 2 0 16,0 0 2-16,12 8 0 15,-4 4 0-15,-5 3-13 0,-1 2-2 16,1 5 0-16,-3 1 0 16,2 2 0-16,-2 1 0 15,0-1 0-15,0-5 0 16,3 2-11-16,-6-6-39 15,3-1-39-15,3-6 0 0</inkml:trace>
  <inkml:trace contextRef="#ctx0" brushRef="#br0" timeOffset="141419.3466">28590 16697 419 0,'0'0'5'0,"0"0"2"16,0 0 3-16,0 0 1 16,10-7 1-16,-10 7 0 0,0 0 0 15,0 0 1-15,0 9-3 16,0 6-10-16,-7 4 0 15,-3 9 0-15,-3 2 0 0,-1 2 0 16,-2 2 0-16,-1-1 0 16,-5-1 0-16,2-5 0 15,3-4 0-15,1-1 0 16,2-8 0-16,3-1 0 16,2-3 0-16,9-10 0 0,0 10 0 15,12-10 0-15,5 0 0 16,9 0 0-16,6-3 0 15,2-2 0-15,3-2 0 16,4 2 0-16,-4-2 0 0,-7 4 0 16,-3 0 0-16,-7-1 0 15,-3 4 0-15,-7 0 0 16,-10 0 0-16,0 0 0 0,0 0 0 16,2 7-27-16,-11 5-57 15,-1-6-6-15</inkml:trace>
  <inkml:trace contextRef="#ctx0" brushRef="#br0" timeOffset="141871.147">28995 16958 466 0,'0'0'4'16,"0"0"2"-16,0 0 2 16,-2-9 1-16,2 9 0 0,0-18 0 15,5 6-9-15,-1 3 0 16,7-3 0-16,1 1 0 16,6 7 0-16,1 1 0 15,1 3 0-15,-2 3 0 0,-1 4 0 16,1 7 0-16,-9 4 0 15,-6 1 0-15,-3 1 0 16,-7 3 0-16,-5 1 0 16,-1 1 0-16,-8-3 0 15,2-3 0-15,-4 5 0 16,9-10 0-16,-1 1 0 0,3-2 0 16,7-4 0-16,5-9 0 15,9 5 0-15,8-2 0 0,11-3 0 16,6-3 0-16,9 1 0 15,1-5 0-15,7-1 0 16,1 1 0-16,-5 0 0 16,-2 2 0-16,-8-7 0 0,-14-1-89 15,-2 8-2-15</inkml:trace>
  <inkml:trace contextRef="#ctx0" brushRef="#br0" timeOffset="142250.8246">29866 16627 416 0,'0'0'4'0,"0"0"2"16,0 0 2-16,-8-8 1 16,8 8 1-16,-15-4 0 0,3 4 2 15,-6 2-2-15,-2 10 0 16,1 8-2-16,-2 7-2 16,-1 3-4-16,5 8-2 15,-3 4 0-15,10-1 0 0,8 0 0 16,2-5 0-16,7-3 0 15,11-6 0-15,3-4 0 16,9-4 0-16,11-6 0 16,-4-3 0-16,-3-8-16 15,-4-2-73-15,12-2-2 16</inkml:trace>
  <inkml:trace contextRef="#ctx0" brushRef="#br0" timeOffset="142613.3727">30153 16791 413 0,'0'0'3'0,"-9"0"4"0,9 0 2 16,-20 7 1-16,10-2 2 15,-2 5 0-15,-3 2 0 16,-2 0 2-16,6 3-4 0,1 2-4 16,8 1-3-16,2-1-3 15,5-2 0-15,9-3 0 16,9-2 0-16,7-2 0 15,2-3 0-15,3-3 0 0,-3-2 0 16,4-2 0 0,-7-3 0-16,-1-7 0 0,-14-1 0 15,4-1 0-15,-11-9 0 16,-4 1 0-16,-3-3 0 16,-3 3 0-16,-10-1 0 15,-6 7 0-15,-4 0 0 0,-4 6 0 16,0 2 0-16,-3 7 0 15,-3 1 0-15,4 0 0 0,4 4 0 16,8 4-5-16,1-1-14 16,7 0-17-16,9 3-52 15,0-10-1-15</inkml:trace>
  <inkml:trace contextRef="#ctx0" brushRef="#br0" timeOffset="143035.3597">30723 16694 439 0,'0'0'3'16,"0"0"1"-16,0 0 2 15,-14-12 1-15,3 6 1 16,-1 4 0-16,-4 0 1 0,-3 0-1 15,-1-2-2-15,2 4-1 16,1 8-2-16,4 0-1 16,1 4-1-16,5 0 1 0,5 3-2 15,2 0 0-15,0 2 0 16,9 4 0-16,9-4 0 16,1 3 0-16,6-4 0 0,3 2 0 15,2-1 0-15,-3 1 0 16,-2-3 0-16,-8 0 0 15,-2-1 0-15,-7-4 0 16,-8 2 0-16,-5-4 0 16,-15-4 0-16,3 4 0 15,-11-1 0-15,-1 2 0 0,-6-7 0 16,3 2-4-16,-6-1-9 16,8 0-19-16,10 2-49 15,-2-5-8-15</inkml:trace>
  <inkml:trace contextRef="#ctx0" brushRef="#br0" timeOffset="143500.1112">31068 16619 456 0,'0'0'4'0,"0"0"2"15,0 0 1-15,0 0 1 16,-2 5 0-16,-8 8 2 0,-2 2 2 15,-8 7-12-15,0 3 0 16,-4 7 0-16,1 5 0 16,-4 3 0-16,6-6 0 15,12 4 0-15,-1-6 0 16,10-3 0-16,0-4 0 16,14-4 0-16,4-9 0 0,12-3 0 15,-2-3 0-15,-2-6 0 16,4-3 0-16,0-9 0 15,2-9 0-15,-7-6 0 0,-10-7 0 16,0-3 0-16,-2-6 0 16,-6 0 0-16,-4-3 0 15,-8 4 0-15,-11 8 0 0,-3 2 0 16,-1 7 0-16,-5 9 0 16,-12 7 0-16,9 9 0 15,-2 5 0-15,8 7 0 16,10 10 0-16,2 3 0 15,2 8 0-15,8-4 0 16,18 3 0-16,7 0 0 0,7-1 0 16,3-9-4-16,2-3-51 15,13-2-36-15,-1-3-1 16</inkml:trace>
  <inkml:trace contextRef="#ctx0" brushRef="#br0" timeOffset="143884.5334">31504 16795 472 0,'0'0'5'0,"0"0"2"0,-13-9 3 16,13 9 1-16,-3-12-5 15,3 12-6-15,0-11 0 16,0 1 0-16,0 10 0 0,11-12 0 16,6 9 0-16,1 1 0 15,1 2 0-15,-1 0 0 16,-6 2 0-16,8 5 0 15,-5 9 0-15,-7-1 0 16,-6 4 0-16,-4 4 0 16,-1 4 0-16,-7-3 0 15,-5 6 0-15,-12-2 0 0,7-1 0 16,-2-3 0-16,4 0 0 16,4-7 0-16,-7 0 0 15,12-5 0-15,11-2 0 0,5-3 0 16,14-4 0-16,5-3 0 15,-3 0 0-15,7 0 0 0,7-6 0 16,1-1 0 0,-11 2 0-16,8-2 0 0,-8 2 0 15,-8-4 0-15,-1-4-71 16,-6 8-23-16</inkml:trace>
  <inkml:trace contextRef="#ctx0" brushRef="#br0" timeOffset="144823.9932">20615 17098 343 0,'0'0'8'15,"0"0"6"-15,0 0 2 16,0 0 4-16,0 0 0 0,0 0 0 16,0 0 2-16,5 2 0 15,3-2-6-15,4 0-6 16,3 0-10-16,7-2 0 16,1-1 0-16,7 1 0 0,0 0 0 15,7-1 0-15,-3 1 0 16,3 2 0-16,-7-4-10 15,0-5-69-15,-7 9-10 16</inkml:trace>
  <inkml:trace contextRef="#ctx0" brushRef="#br0" timeOffset="145007.512">20684 17276 440 0,'0'0'3'0,"0"0"2"16,0 0 4-16,0 0-1 15,9 2 4-15,3-2 1 16,8 0-1-16,5 0-3 16,7 0-9-16,0-5 0 15,10 2 0-15,-5-6-3 16,-21 4-82-16,21 0-3 16</inkml:trace>
  <inkml:trace contextRef="#ctx0" brushRef="#br0" timeOffset="146253.7251">17102 16910 405 0,'0'0'6'0,"0"0"2"0,0 0 2 16,0-11 0-16,0 11 2 15,0 0 0-15,-2 11 2 0,-1 6 0 16,3 10-5-16,0 10-2 16,0 5-3-16,0 7-4 15,0-20 0-15,3 0 0 16,-1 0 0-16,-2 4 0 15,3-1 0-15,0 0 0 0,2-2 0 16,-3 2 0-16,1-7 0 16,-1 2 0-16,0-4 0 15,-2-3 0-15,0-3 0 0,0-8 0 16,0-9 0 0,0 0 0-16,-9-17 0 15,-2-23 0-15,-1-16 0 0,3-17 0 16,-2-4 0-16,6-6 0 15,0 3 0-15,5 21 0 16,10 10 0-16,3 3 0 0,6 12 0 16,4 10 0-16,4 4 0 15,3 9 0-15,7 7 0 16,-2 4 0-16,1 15 0 0,-4 7 0 16,-5 5 0-16,-5 5 0 15,-9 6 0-15,-6-2 0 16,-7 5 0-16,-5-5 0 15,-13-6 0-15,-1-1 0 16,-6 0 0-16,-2-8 0 16,-1-1 0-16,1-7 0 0,4 1-16 15,4-7-18-15,-11-1-51 16,30-6-3-16</inkml:trace>
  <inkml:trace contextRef="#ctx0" brushRef="#br0" timeOffset="146721.4119">17463 17287 472 0,'0'0'5'0,"0"0"2"16,0 0 1-16,0 0 0 15,0 0 1-15,0 0-7 16,0 0-2-16,0 0 0 0,8-4 0 15,4 2 0-15,-2 2 0 16,3 0 0-16,-13 0 0 16,14 6 0-16,-14-6 0 15,13 6 0-15,-13-6 0 16,12 15 0-16,-7-4 0 16,-3-4 0-16,-2 3 0 0,3-1 0 15,-3-1 0-15,0 1 0 16,0-9 0-16,-3 12 0 15,3-12 0-15,0 0 0 0,0 0 0 16,0-12 0-16,3-5 0 16,10-8 0-16,4 1 0 15,0-2 0-15,0 5 0 16,1 6 0-16,-6 12 0 0,-12 3 0 16,8 8 0-16,-8-8 0 15,5 17 0-15,-2-7 0 16,-3 0 0-16,4 2 0 15,-1 1-8-15,4 2-10 16,-1-3-23-16,1 0-45 0,3-4 0 16</inkml:trace>
  <inkml:trace contextRef="#ctx0" brushRef="#br0" timeOffset="147073.1786">17729 16716 430 0,'0'0'5'0,"0"0"2"16,0 0 0-16,-7-10 2 15,7 10 1-15,-5-9-1 0,5 9 1 16,0-13 0-16,0 13-5 16,19-8-2-16,-1 8-1 15,-1 0-1-15,3 6-1 16,5 9 1-16,-2 2-1 0,-4 5 2 15,-3 5-2-15,-4 4 0 16,-5-2 0-16,-1 2 0 16,-6-1 0-16,-6-2 0 15,-1-6 0-15,-1-2 0 0,4-2 0 16,1-3 0-16,3-8 0 16,0-7 0-16,15 10 0 15,5-10 0-15,5 0 0 16,7 0 0-16,0-8-8 0,10-1-43 15,-5 4-35-15,1-5-2 16</inkml:trace>
  <inkml:trace contextRef="#ctx0" brushRef="#br0" timeOffset="147321.0837">18400 16984 480 0,'0'0'3'0,"0"0"-1"0,0 0 1 15,0 0 1-15,-2 12 1 16,2 3 0-16,0 3 0 16,0 6-1-16,0 3-4 0,2 1 0 15,1 4 0-15,-1-3 0 16,0-9-13-16,-2-5-19 15,0 0-54-15,0 0-2 16</inkml:trace>
  <inkml:trace contextRef="#ctx0" brushRef="#br0" timeOffset="147473.679">18256 17140 455 0,'0'0'3'0,"0"0"1"15,0 0-1-15,0 0 1 16,8-8 0-16,4 1 0 15,11 2-1-15,6-3-4 16,9 2-14-16,-1 0-38 16,8-1-29-16,2-4-3 0</inkml:trace>
  <inkml:trace contextRef="#ctx0" brushRef="#br0" timeOffset="147937.394">18868 16937 481 0,'0'0'1'0,"0"0"2"16,0 0 0-16,0 7 0 16,0 3 2-16,3 2 0 0,-1 6 1 15,0 4-2-15,3 5-4 16,0 2 0-16,0 4 0 16,-3 2 0-16,4-3 0 15,-4-15 0-15,-2 1 0 16,3-3 0-16,-1 4 0 0,-2-4 0 15,0 0 0-15,0-3 0 16,0 2-2-16,0-5 1 16,0-9 0-16,-7 10 3 15,-4-12 0-15,4-15-2 16,-2-14 0-16,-2-13 0 16,6-9 0-16,3-6 0 0,2 0 0 15,9 2 0-15,4 4 0 16,4 6 0-16,3 5 0 15,5 11 0-15,0 6 0 0,3 4 0 16,-2 12 0-16,-1 6 0 16,-2 3 0-16,-3 10 0 15,-5 7 0-15,-6 9 0 0,-9 5 0 16,0 4 0-16,-12 3 0 16,-6 3 0-16,-1-1 0 15,-8-2-4-15,4-2-13 16,-4-8-21-16,10-1-48 15,1-5 1-15</inkml:trace>
  <inkml:trace contextRef="#ctx0" brushRef="#br0" timeOffset="148342.6436">19320 17140 449 0,'0'0'3'0,"0"0"2"16,0 0 2-16,-8 12 0 15,8-12 0-15,-7 17 1 16,2-7 0-16,1 3 1 0,1-1-3 16,3-1-4-16,3-2-2 15,-3-9 0-15,24 12 0 16,-2-9 0-16,1-3 0 0,4-3 0 16,1-4 0-16,-1-6 0 15,-3 1 0-15,1 3 0 16,-7-3 0-16,-6-2 0 15,-1 7 0-15,-11 7 0 16,0 0 0-16,9 0 0 16,-9 12 0-16,0 0 0 15,0-1 0-15,-2 4 0 0,2 2 0 16,-2 3 0-16,2 0 0 16,-3 1 0-16,3 5 0 15,0 1 0-15,-2-3 0 0,-2 1 0 16,-3 1-3-16,0-2-3 15,-3-2-3-15,0-2-6 16,-5 0-9-16,0-8-40 16,0-1-21-16</inkml:trace>
  <inkml:trace contextRef="#ctx0" brushRef="#br0" timeOffset="148701.6837">19710 16617 443 0,'0'0'5'0,"0"0"2"0,0 0 2 15,-5-10 1-15,5 10 0 16,-5-8 1-16,5 8 0 0,0-12-6 16,10 8-5-16,1 1 0 15,1 1 0-15,3-1 0 16,4 3 0-16,-1 8 0 15,-1 7 0-15,-2-1 0 0,-5 11 0 16,-8 2 0-16,-2 0 0 16,-2 3 0-16,-8 2 0 15,-3-5 0-15,-1 1 0 0,-1-6 0 16,5-3 0-16,0-3 0 16,6-3 0-16,4-13 0 15,9 9 0-15,9-6 0 16,8-3 0-16,4-6 0 0,13 5-9 15,14-10-77-15,-10-1-3 16</inkml:trace>
  <inkml:trace contextRef="#ctx0" brushRef="#br0" timeOffset="152903.4668">27825 3110 379 0,'0'0'6'0,"0"0"2"16,0 0 1-16,0 0 1 16,0 0 0-16,0 0 3 15,0 0 1-15,5 15 2 0,-5 14-5 16,-8 2-2-16,-2 12-2 15,-5 1 0-15,-5 10-1 16,-2 4-2-16,-6-4-2 16,-4-4-2-16,0-6 0 0,-1-1 0 15,-1-12 0-15,-1 1 0 16,3-6 0-16,7-6 0 16,0-4 0-16,5 0 0 15,7-9 0-15,13-7 0 16,5 4 0-16,15-4 0 0,10-4 0 15,5-3 0-15,13-3 0 16,1 0 0-16,6-2 0 16,-5-1 0-16,-1 6 0 15,-9-4 0-15,-5 7-3 0,-5-2-5 16,-5 4-10-16,-8 2-14 16,-17 0-53-16,17 0 0 15</inkml:trace>
  <inkml:trace contextRef="#ctx0" brushRef="#br0" timeOffset="153187.141">28184 3220 391 0,'0'0'7'0,"0"-15"4"16,0 15 2-16,4-17 3 15,-4 17-3-15,0-15 2 0,0 15 0 16,5 5 1-16,-1 19-7 16,-4 8-4-16,0 9-5 15,3 5 0-15,2 7 0 0,-5 3 0 16,2-1 0-16,3-6 0 16,1-3 0-16,-4-9-7 15,1-5-6-15,-1-7-8 16,-2-8-17-16,12-5-46 15,-12-12-2-15</inkml:trace>
  <inkml:trace contextRef="#ctx0" brushRef="#br0" timeOffset="153382.6925">28372 3166 373 0,'0'0'8'0,"0"0"4"16,0-10 0-16,0 10-1 15,0 0 1-15,0 0 0 16,-8 10 2-16,5 9-1 15,3 10-7-15,-2 7-3 0,2 6-1 16,0 4 0-16,5 7-4 16,-3-3-5-16,4-3-11 15,-1-5-18-15,-5-8-45 16,0-6-2-16</inkml:trace>
  <inkml:trace contextRef="#ctx0" brushRef="#br0" timeOffset="153499.3753">28310 3473 376 0,'0'0'4'16,"0"0"1"-16,4-7-1 16,-4 7-2-16,20-13-4 0,-2 6-14 15,4 7-41-15,3-11-12 16</inkml:trace>
  <inkml:trace contextRef="#ctx0" brushRef="#br0" timeOffset="153852.4383">28749 3156 415 0,'0'0'4'16,"0"0"1"-16,0 0 0 0,-9 0 1 15,-2 0 1-15,-1 3 1 16,-6 1 1-16,1 6 0 16,-3 0-3-16,1 7-1 15,-1 0-1-15,2 8 0 16,3-3-1-16,6 3-1 0,0 0 0 15,9-1-1-15,3 2 1 16,10-3-1-16,6-1 1 16,6-6-1-16,7 1 1 15,1 0-1-15,-1-5 0 16,0-3 0-16,-4-1-1 16,-3-4 1-16,-7 4-1 0,-9-1 0 15,-9-7 0-15,-7 13 0 16,-11-6 0-16,-7 0 0 15,-5 4 0-15,-4 7-4 0,-8-9-9 16,2 6-19-16,13 0-51 16,-8 0-3-16</inkml:trace>
  <inkml:trace contextRef="#ctx0" brushRef="#br0" timeOffset="154457.4234">27834 4204 409 0,'0'0'4'0,"0"0"-1"0,0 0 2 16,-9 5 1-16,-2 2 1 15,-6 3 1-15,-5 5 0 0,-6 2 1 16,-6 3-2-16,-8 7-1 15,-6 3 0-15,0-1-2 0,-3 4 0 16,-6 2-1-16,2-1 0 16,-5-4-2-16,3 2 0 15,0-5 0-15,2 0 0 16,6-1 0-16,1-2-1 0,8-4 0 16,3-1-1-16,7-1 0 15,5-5-1-15,5-1-3 16,6-5-3-16,3 4-3 15,11-11-8-15,0 0-23 0,8 0-41 16,2-3-4-16</inkml:trace>
  <inkml:trace contextRef="#ctx0" brushRef="#br0" timeOffset="154857.0859">27200 4367 427 0,'0'0'5'0,"0"0"1"15,0 0 1-15,-7-3 0 16,7 3-1-16,-18 7 2 16,2 6-1-16,-5 3 1 0,-1 8-4 15,-3 1-2-15,1 4 0 16,-6 4 1-16,2-3 0 15,-2-4-1-15,3 5 1 16,2-6-1-16,5-3 0 16,-2-3-1-16,7-1 0 0,0-4 0 15,5-1-1-15,5-2 0 16,5 1 2-16,9-8-2 16,9 3 2-16,5-4-2 15,7 2 0-15,9-3 0 0,9 1 0 16,1-3 0-16,6 0 0 15,-5 3 0-15,1 1 0 16,-5 1 0-16,-2 2-17 16,-6 4-67-16,-14 1-2 0</inkml:trace>
  <inkml:trace contextRef="#ctx0" brushRef="#br0" timeOffset="163849.4995">2123 16852 327 0,'0'0'6'0,"0"0"5"0,0 0 3 16,0-12 3-16,0 12 2 15,4-10 0-15,-4 10 2 16,3-12 0-16,-3 12-7 0,0 0-3 15,-7 2-4-15,-1 13-3 16,-17 7-1-16,12 8-2 16,-8 7 0-16,-7 5-1 15,3 6 1-15,0 0-1 0,-2 2 3 16,15-27 1-16,4 1-3 16,6 0-1-16,-1-3 0 15,0 2 1-15,-2-4 0 16,5-2 1-16,5 1-3 15,3-6 1-15,0 1 3 16,1-5-3-16,7-8 0 0,16 0 0 16,19-8 0-16,-5-15 0 15,0-6 0-15,-5-13 0 16,1-8 0-16,-17-1 0 0,-11 1 0 16,2 5 0-16,-16-2 0 15,4 7 0-15,-11 3 0 16,-6 7 0-16,-1 5 0 15,-1 8 0-15,-15 10 0 0,1 0 0 16,6 4 0-16,-7 3 0 16,3 5 0-16,4 7 0 15,0 5 0-15,4 0 0 16,14 7 0-16,-5 0 0 0,5 1 0 16,10 4 0-1,8-1 0-15,-4-4 0 0,16-1 0 16,8-6 0-16,-8-4 0 15,12-4 0-15,0-5 0 16,3 4-6-16,-7-8-40 16,6 0-40-16,-9 0-2 0</inkml:trace>
  <inkml:trace contextRef="#ctx0" brushRef="#br0" timeOffset="164235.2199">2456 17186 424 0,'0'0'4'16,"0"0"3"-16,0 0 3 15,-13 0 2-15,13 0 1 16,-10-12 0-16,10 12 1 16,-5-15 0-16,5 5-14 0,-2-2 0 15,7 0 0-15,4 5 0 16,4-3 0-16,4 5 0 15,-1 5 0-15,0 0 0 16,2 9 0-16,-2 6 0 16,-12 3 0-16,-4 3 0 0,0-8 0 15,0 5 0-15,-8 0 0 16,-1 1 0-16,1 1 0 16,-5-1 0-16,1-2 0 0,0 4 0 15,-1-4 0-15,4 0 0 16,-4 0 0-16,5-2 0 15,1-5 0-15,5 0 0 16,2-10 0-16,5 14 0 16,4-13-23-16,9-1-64 0,12-12-2 15</inkml:trace>
  <inkml:trace contextRef="#ctx0" brushRef="#br0" timeOffset="164425.6779">2828 17082 465 0,'0'0'0'16,"0"0"0"-16,0 0 1 15,13 0 0-15,-1 0 0 0,3-2 1 16,0-4 0-16,8 2 0 16,-4-1-3-16,8 2-8 15,-4-6-14-15,2-1-47 16,0 8-14-16</inkml:trace>
  <inkml:trace contextRef="#ctx0" brushRef="#br0" timeOffset="164583.5661">2927 17192 422 0,'0'0'4'15,"0"0"3"-15,0 0 1 16,-7 12 3-16,7-12 0 0,0 8 1 16,0-8 1-16,18 4 0 15,5-4-3-15,7-4-10 16,4-4 0-16,10-1 0 15,7-7-27-15,-10-1-58 16,22 4-3-16</inkml:trace>
  <inkml:trace contextRef="#ctx0" brushRef="#br0" timeOffset="164973.8544">3935 16818 404 0,'0'0'4'0,"-6"-10"3"0,6 10 1 16,-5-13 1-16,5 13 1 16,-14-15 0-16,3 14 0 0,-5 1 2 15,-7 15-4-15,-4 9-1 16,1 10-1-16,-3 6 0 16,-1 9-2-16,8 4 2 0,4 1-6 15,14-7 0 1,4-2 0-16,7-11 0 0,15-4 0 15,11-12 0-15,14-6 0 16,-2-10-9-16,17-2-25 16,0-5-53-16,-3-7-1 0</inkml:trace>
  <inkml:trace contextRef="#ctx0" brushRef="#br0" timeOffset="165272.2002">4193 17062 438 0,'0'0'4'0,"-12"8"2"0,-1-1 0 15,1 4 2-15,-3 1 0 16,-2 6 0-16,1-1 0 16,4 0 0-16,5 3-2 15,7-3-1-15,10-7-1 0,8-2-2 16,8-3-2-16,10-5 0 16,3-2 0-16,1-6 0 15,2-5 0-15,-7-2 0 16,-3 0 0-16,-7 1 0 0,-10-4 0 15,-8-1 0-15,-9 2 0 16,-10-1 0-16,-6 3 0 16,-6 2 0-16,-4 6 0 15,-2 2 0-15,3 5-8 16,0 0-10-16,11 10-17 0,2 2-38 16,7-2-15-16</inkml:trace>
  <inkml:trace contextRef="#ctx0" brushRef="#br0" timeOffset="165606.8874">4596 17026 356 0,'0'0'6'0,"0"0"5"0,0 0 1 15,-5-3 1-15,5 3 0 16,-12 0 1-16,1 0 0 0,-3 3 1 16,-1 4-6-16,0 3-3 15,0 0-2-15,-2-1-1 16,-1 3 0-16,8 5-1 15,5-5-1-15,3 3 1 0,4-3-1 16,8 0 1-16,8 0 0 16,4 0 0-16,2-1 0 15,2-2 0-15,-1 0-1 16,0 0 0-16,-3-3 0 16,-7 0 0-16,-8 5 0 0,-7-2 0 15,0-9-1 1,-7 13 0-16,-3-6 1 0,-3 0-1 15,-1 0 0-15,-4-1-1 16,3 1-2-16,-5 0-3 16,0 2-9-16,1 0-58 0,-6-9-13 15</inkml:trace>
  <inkml:trace contextRef="#ctx0" brushRef="#br0" timeOffset="165840.2628">4701 16691 470 0,'0'0'1'0,"0"0"1"16,0 0 1-16,0 0 2 15,4 0 0-15,8 0 0 16,1 0 1-16,4-1 0 0,8-2-2 15,3-2-7-15,-1-5-13 16,1-1-70-16,9 2-3 16</inkml:trace>
  <inkml:trace contextRef="#ctx0" brushRef="#br0" timeOffset="166021.3394">5105 16506 475 0,'0'0'2'15,"0"10"-1"-15,0 2 1 0,3 8-1 16,-1 5 3-16,4 1 0 16,1 9 0-16,-2 3 0 15,2-1-1-15,-2-1-1 0,3 2-3 16,-5-10-8-16,6-16-69 16,-4 12-9-16</inkml:trace>
  <inkml:trace contextRef="#ctx0" brushRef="#br0" timeOffset="166634.683">6261 15625 419 0,'0'0'5'0,"0"-11"2"16,0 11 2-16,0-13 0 16,0 13 0-16,-5-10 1 0,5 10 0 15,-20 3 0-15,-4 23-3 16,-8 17-1-16,-13 23-1 15,-2 12 0-15,-10 26-5 16,-5 20 0-16,-1 20 0 0,4 14 0 16,6 8 0-16,8 3 0 15,26-85 0-15,1 9 0 16,6-1 0-16,5 3 0 16,7-4 0-16,0 4 0 15,7-3 0-15,7-3 0 16,11-8 0-16,5-2 0 15,5-4 0-15,5-7 0 0,5-5 0 16,-1-5 0-16,1-5 0 16,2-2 0-16,-4-8 0 15,1-11 0-15,1-4 0 16,-45-28-59-16,33 22-34 16</inkml:trace>
  <inkml:trace contextRef="#ctx0" brushRef="#br0" timeOffset="170501.933">7547 16029 404 0,'0'0'3'0,"0"0"2"16,-2-12 2-16,2 12 0 0,0 0-1 16,0 0 1-16,0 0 1 15,-6 10-1-15,6 12-2 16,2 6-2-16,9 8-1 15,-4 2-1-15,3 5 1 0,0-1 0 16,0-3-2-16,0-4 1 16,0-4-1-16,-5-5 1 15,0-6-1-15,-3-5 2 16,1-5-1-16,-3-10 2 0,0 9 0 16,0-9 1-1,-10-2-1-15,3-8 1 0,-4-5 0 16,-1-9-1-16,5-6-1 15,-6-10 0-15,6-3-1 16,2-1 0-16,3-6-1 16,2 6 0-16,0 2 0 0,7 8-1 15,0 6 0-15,6 3-1 16,4 11 1-16,3 4 0 0,3 7-1 16,1 3 1-16,3 7 1 15,-2 6 0-15,0 6 0 16,-8 4 0-16,-4 1 0 15,-6 4 0-15,-7 1 1 0,-7-2-1 16,-8 2-1-16,-7-7-3 16,-1 2-2-16,1-7-5 15,-3 1-13-15,3 5-46 16,7-14-17-16</inkml:trace>
  <inkml:trace contextRef="#ctx0" brushRef="#br0" timeOffset="170956.1458">7895 16278 405 0,'0'0'3'16,"0"0"4"-16,0 0 2 16,-5-3 2-16,5 3 3 15,0 0 0-15,-10-12 0 0,10 12-1 16,-2-12-2-16,2 12-4 15,7-10-4-15,5 5-3 16,4 5 0-16,0 0 0 0,7 0 0 16,-5 7 0-16,-1 5-2 15,-4 3 1-15,-4 1 0 16,-4 0 1-16,-5 2-1 16,-2-1 0-16,-6-5 1 15,-2 0 0-15,0-3 0 0,3-4 0 16,-4-5 0-16,11 0 0 15,-7-8-1-15,7-7 1 16,5-3 0-16,3-1-1 16,2-1 0-16,2 0-1 15,3 2 0-15,0 4 0 0,0 7-1 16,-3 7 1-16,4 0 0 16,-4 7-1-16,1 7 2 15,-1-1 0-15,0 4 0 0,3 4-2 16,-3-7-4-16,4 4-10 15,-4-3-30-15,3-5-37 16,-1-8-3-16</inkml:trace>
  <inkml:trace contextRef="#ctx0" brushRef="#br0" timeOffset="171299.6734">8258 15831 418 0,'0'0'4'15,"0"0"1"-15,-5-10 1 16,5 10 1-16,0-6 1 16,0 6 0-16,0-13 0 15,0 13 0-15,10-12-3 16,-3 12-3-16,11 0 0 0,2 2-2 16,-1 8-1-16,4 4 0 15,2 7 0-15,-5 1 1 0,-3 3-1 16,-4 2 0-16,-6 3 1 15,-7-2 0-15,0 1 0 16,0-2 0-16,-11-3 0 16,7-3 0-16,-4-4 0 0,4-2 0 15,4-4 1-15,0-11 0 16,2 14 1-16,8-12 0 16,7-2-1-16,8 0-3 15,5 0-17-15,17-2-62 16,-8-6-3-16</inkml:trace>
  <inkml:trace contextRef="#ctx0" brushRef="#br0" timeOffset="175501.3044">9004 15966 371 0,'0'0'6'16,"0"0"4"-16,0 0 2 16,0 0 0-16,0 0 2 0,0 0 0 15,2 10 2-15,-2 7 0 16,0 7-4-16,0 6-5 15,0 3-2-15,0 8-1 16,3 1 0-16,2 6-3 0,-3-8-2 16,3-1-6-16,-3-7-7 15,3 4-20-15,6-9-53 16,-11-6-1-16</inkml:trace>
  <inkml:trace contextRef="#ctx0" brushRef="#br0" timeOffset="175698.9156">8800 16225 442 0,'0'0'4'0,"0"0"-1"16,0 0 2-16,0 0 1 15,2-12 1-15,10 7 0 16,11-5 1-16,7-2 0 16,9 0-3-16,9-3 0 15,7 0-2-15,7 0-3 0,0 2-10 16,-2-1-30-16,-3 2-47 15,-2-1 1-15</inkml:trace>
  <inkml:trace contextRef="#ctx0" brushRef="#br0" timeOffset="176149.4531">9563 15831 459 0,'0'0'2'0,"0"0"0"16,0 0 1-16,0 0-1 0,-7 14 2 15,2 0 0-15,2 8 1 16,0 8 0-16,3 2-2 16,0 8 1-16,0 2 0 15,6 0-1-15,3-3-1 16,1-1 0-16,3-1-1 0,-3-7-1 16,-1-5-1-16,2-6 0 15,-6-4 0-15,0-4-1 16,-5-11 0-16,0 0 1 0,2-13 0 15,-2-7 0-15,-2-8 0 16,-3-8 1-16,0-9 0 16,-1-4 0-16,4-4 1 15,2-1 0-15,0-1-1 16,2 4 1-16,6 5 0 0,4 7 0 16,4 8 0-16,3 3 0 15,8 10-1-15,1 6 0 16,2 9 0-16,-3 6 0 15,3 9-1-15,-3 8 1 0,-4 7-1 16,-8 3 1-16,-8 5-1 16,-7 0 1-16,-5 2-1 15,-10 0 0-15,-7-4-3 16,-3-2-4-16,-3-2-12 0,1 1-42 16,3-7-24-16,6-8-2 15</inkml:trace>
  <inkml:trace contextRef="#ctx0" brushRef="#br0" timeOffset="176569.4691">10020 16059 424 0,'0'0'1'0,"0"0"2"0,0 0 2 16,-2 11 1-16,2-11 0 15,-12 15 1-15,9-6 0 16,-5 3 1-16,6 3-1 15,2 0-2-15,0-1-1 16,10-2-1-16,5-3 0 0,5-3 0 16,-1-2-1-16,4-4 1 15,-3 0 0-15,-1-7-1 16,-1-4 1-16,0 1-1 16,-6 1 0-16,-5 1 0 0,-7 8-2 15,11-12 0-15,-11 12 0 16,0 0 0-16,5 9-2 15,-5 5 1-15,0 5-1 0,0 6 1 16,0 4 0-16,0 2 1 16,-3 1 0-16,3-3 0 15,-2 4 0-15,2-6 0 16,-6-2 0-16,1-3 0 16,-2-5-1-16,-3 0-2 0,-7-5-1 15,-1-1-5-15,-4-6-5 16,-3-3-12-16,-7-2-34 15,7-4-27-15,0-12-3 16</inkml:trace>
  <inkml:trace contextRef="#ctx0" brushRef="#br0" timeOffset="176989.47">10378 15673 400 0,'0'0'8'0,"0"-15"1"15,0 15 4-15,0-14 2 16,0 4 1-16,0 1 0 0,0-5 1 16,0 4 0-16,0 10-17 15,8-14 0-15,-8 14 0 16,15-8 0-16,-1 8 0 16,2 0 0-16,3 0 0 0,-1 5 0 15,1 5 0-15,-1 4 0 16,-6 6 0-16,-1 3 0 15,-7 4 0-15,-4-2 0 16,-2 5 0-16,-5-2 0 16,-4-7 0-16,2 1 0 0,-1-5 0 15,2-4 0-15,1-2 0 16,7-11 0-16,0 12 0 16,0-12 0-16,20 0 0 15,5 0 0-15,-1-3 0 0,1-1 0 16,7-1 0-16,-4-3 0 15,1 2 0-15,-6-1 0 16,-5 4 0-16,-9 3 0 0,-9 0 0 16,5 10-12-16,-10 6-78 15,-4 2-3-15</inkml:trace>
  <inkml:trace contextRef="#ctx0" brushRef="#br0" timeOffset="178949.6469">10818 16131 357 0,'0'0'5'15,"0"0"4"-15,0 0 3 16,-10-2-1-16,10 2 1 0,0 0 1 16,0 0 1-16,0 0 2 15,-2 7-3-15,11-4-3 16,12-1-1-16,9 1-1 15,9-3 0-15,11 0 0 0,7 0-2 16,3-5-6 0,2 2 0-16,-5-4 0 0,-10 5 0 15,-6-4 0-15,-13 4 0 16,-7 2 0-16,-12-3 0 0,-9 3 0 16,0 0 0-16,0 0 0 15,0 0 0-15,-9 3 0 16,-3 2 0-16,-4-2 0 15,7 3-36-15,9-6-51 0,-16 14-5 16</inkml:trace>
  <inkml:trace contextRef="#ctx0" brushRef="#br0" timeOffset="179364.7521">11755 15908 450 0,'0'0'3'0,"0"0"2"0,0 0 1 16,0-7 1-16,0 7-1 16,0 0 0-16,0 0 1 0,0 0-1 15,5 7-1-15,-5 13-2 16,-5 6-2-16,-4-2 0 15,-1 8 1-15,-5 5-1 16,-2-2 1-16,-1-1-2 0,-2-3 0 16,-2-4 0-16,4-5 0 15,-2-2 0-15,3-6 0 16,4-3 0-16,3-7 0 16,10-4 0-16,-7 10 0 0,7-10 0 15,19 2 0-15,7-2 0 16,3 0 0-16,12-2 0 15,6 1 0-15,3-5 0 16,1 1 0-16,-1 3-2 16,-2 2-14-16,-11 0-37 0,-2 0-35 15,-6 0 0-15</inkml:trace>
  <inkml:trace contextRef="#ctx0" brushRef="#br0" timeOffset="179579.7404">12150 16188 418 0,'0'0'4'0,"0"0"2"0,0 0 2 15,3 10 0-15,-3 3 2 16,0 1-1-16,0 2 1 16,0 6 0-16,2 1-4 15,-2 3-3-15,4-1-2 16,-4-1-4-16,2 2-8 0,-2-7-25 15,0-1-50-15,5-1 0 16</inkml:trace>
  <inkml:trace contextRef="#ctx0" brushRef="#br0" timeOffset="179980.2654">12322 15765 448 0,'0'0'4'0,"-2"-7"1"16,2 7 2-16,0-17 1 0,2 5 0 15,3-2 1-15,5-3 0 16,5-1 1-16,8 7-7 16,-2-4-3-16,7 10 0 15,-3 0 0-15,2 5 0 16,-4 10 0-16,-1 7 0 15,-9 3 0-15,-6 6 0 0,-7 2 0 16,-5 4 0-16,-2-5 0 16,-6 0 0-16,1 1 0 15,-4-8 0-15,7 0 0 16,-1-6 0-16,3-2 0 16,7-1 0-16,0-11 0 0,10 13 0 15,4-8 0-15,9-3 0 0,4-2 0 16,0 0 0-16,6-2 0 15,1-1 0-15,-6-5 0 16,2 6-4-16,-10-6-23 16,-10 6-59-16,2-1-4 15</inkml:trace>
  <inkml:trace contextRef="#ctx0" brushRef="#br0" timeOffset="180552.7925">12924 16248 387 0,'0'0'7'0,"0"0"2"16,0 0 1-16,0 0 2 0,0 0 2 15,2 0 0-15,11 0 2 16,7 0 1-16,7 0-6 15,8 0-2-15,7 0-4 16,3 0-5-16,7-3 0 0,-5 1 0 16,3-4 0-16,-10 5 0 15,-8-2 0-15,-7-2 0 16,-8 2 0-16,-4 3 0 16,-13 0 0-16,0 0 0 0,0 0-3 15,0 0-30-15,-20 0-54 16,10 0-3-16</inkml:trace>
  <inkml:trace contextRef="#ctx0" brushRef="#br0" timeOffset="180919.6556">13625 15978 448 0,'0'0'3'0,"0"0"0"16,0 0 1-16,0 0 1 15,5 15 2-15,-5 2 1 16,0 8 0-16,-5 2 0 0,-2 8-1 16,-6 4-2-16,1 2 0 15,-4 2-5-15,0-6 0 16,0-4 0-16,-1-3 0 16,-3-3 0-16,6-7 0 15,-2-5 0-15,7-3 0 16,-2-2 0-16,11-10 0 15,-10 8 0-15,10-8 0 0,10 2 0 16,8-2 0-16,7-5 0 16,2 2 0-16,8-1 0 15,7-4 0-15,-3 1 0 0,4 2 0 16,-6-2 0-16,0 2 0 16,-7 2-5-16,-5-5-13 15,3 4-34-15,-13 4-37 0,-1 0 0 16</inkml:trace>
  <inkml:trace contextRef="#ctx0" brushRef="#br0" timeOffset="181314.0517">14000 16406 459 0,'0'0'5'0,"0"0"1"15,0 0 2 1,0-9 1-16,0-1 0 0,2 0 0 16,7-2-3-16,-2-1-6 15,5-2 0-15,3 0 0 16,5 5 0-16,0 6 0 0,2 1 0 16,-5 3 0-16,1 5 0 15,-4 7 0-15,-3 6 0 16,-11 1 0-16,0 7 0 0,-8-5 0 15,-7 6 0-15,-2-1 0 16,-3-2 0-16,0-4 0 16,2-3 0-16,6-1 0 15,3-4 0-15,9-12 0 16,-9 14 0-16,9-14 0 0,18 4 0 16,0-4 0-16,6-6 0 15,4-5 0-15,1-1 0 16,12 0-24-16,1-7-63 0,-10-6-4 15</inkml:trace>
  <inkml:trace contextRef="#ctx0" brushRef="#br0" timeOffset="181652.0125">14400 15911 459 0,'0'0'3'16,"0"0"2"-16,0 0 0 15,2-12 2-15,-2 12-1 0,14-13 2 16,-5 6-1-16,7 2 0 16,5 3-3-16,2 2-4 15,4 2 0-15,-2 8 0 16,0 7 0-16,-3 5 0 16,-7 6 0-16,-7 2 0 0,-8 4 0 15,-3 4 0-15,-9-4 0 16,-6 3 0-16,4-8 0 15,-4-1 0-15,4-3 0 16,1-6 0-16,5-3 0 16,6-6 0-16,2-10 0 15,14 12 0-15,9-9 0 0,9-3 0 16,16 0 0-16,6 0 0 16,14 0-3-16,-13-3-84 0,21 3-3 15</inkml:trace>
  <inkml:trace contextRef="#ctx0" brushRef="#br0" timeOffset="182561.8102">7157 16860 337 0,'0'0'2'16,"0"0"-1"-16,0 0 1 16,0 0 1-16,0 0 3 0,12 0 2 15,6 5 3-15,11-1 0 16,16 1 1-16,14 1 0 16,21-3 1-16,24 1-2 15,20-4-2-15,21 3-3 16,24-3-1-16,20 0-2 0,20-3 0 15,19-1-2-15,16-1 0 16,15-1 0-16,12-1 1 16,14-1-1-16,11 3 1 15,10-2 0-15,9 2 1 0,11 2 0 16,10-1 0-16,45 1 0 16,-34 0 0-16,2 1 0 15,3 0-1-15,-3-1-1 16,1-2 1-16,-20 1 0 0,-4-1 0 15,-62 0 1-15,14-1 0 16,-24 2 0-16,-36 1 0 16,-34 1 1-16,-37-1-1 0,-32 3-3 15,-33 0 0-15,-25 0 0 16,-20 0 0-16,-20 0 0 16,-17 0 0-16,0 0 0 15,-5 5 0-15,-9 1 0 16,-16-2-36-16,-5 1-50 0,-8-2-3 15</inkml:trace>
  <inkml:trace contextRef="#ctx0" brushRef="#br0" timeOffset="184013.9539">9854 17287 415 0,'0'0'3'16,"0"0"4"-16,0 0 1 15,-2-14 1-15,2 14 1 16,2-15 1-16,8 6 0 16,4-4 0-16,6 1-3 15,3 4-3-15,7 7-3 0,0 1 0 16,0 4 0-16,-16 6-2 15,1 0-1-15,-3 7 1 16,-2 0 0-16,-2 6 0 16,-3 0-1-16,-5 3 1 15,-7 3 0-15,-6 3 1 16,-2 4 0-16,-5-4 0 0,0 3 0 16,-4 0-1-16,-1-1 1 15,0-1-1-15,0-1 1 0,0-8 0 16,3 0 1-16,7-3-2 15,3-6 0-15,9-5 0 16,3-10 0-16,15 7 0 16,2-7 0-16,11 0 0 0,2-7 0 15,4-1-11-15,4-1-14 16,-1-6-52-16,2 7-10 16</inkml:trace>
  <inkml:trace contextRef="#ctx0" brushRef="#br0" timeOffset="184364.6713">10666 17172 454 0,'0'0'1'15,"0"0"0"-15,0 0 0 16,11 0 3-16,-9 7 1 15,-2-7-1-15,0 20 1 0,-2-7 1 16,-6 6 0-16,0-1-1 16,-1 6 1-16,-4-1-3 15,1 1-1-15,-3 4 1 16,0-3-1-16,-2-1-1 0,-1 3 1 16,3-2-2-16,0 3 0 15,3-8 0-15,2 2 0 16,5-5 0-16,5 1 0 15,5-9 0-15,5-2 0 16,7-2 0-16,1-2 0 16,7 0-8-16,2-3-12 0,-2-6-52 15,4 6-13-15</inkml:trace>
  <inkml:trace contextRef="#ctx0" brushRef="#br0" timeOffset="184582.072">11082 17471 463 0,'0'0'2'0,"0"0"1"0,2 6 1 15,-2-6 0-15,2 14 2 16,1-4-1-16,-1 5 1 16,4 3 0-16,-3-1-1 15,-3 2-2-15,2 4-1 0,3 0-3 16,-3 4-4-16,1-3-9 15,1-1-48-15,-4-23-24 16,3 22-3-16</inkml:trace>
  <inkml:trace contextRef="#ctx0" brushRef="#br0" timeOffset="184963.8375">11661 17142 443 0,'0'0'1'0,"0"0"1"15,0 0 2-15,0 0 1 16,7 12 1-16,-7 3 1 16,0-1-1-16,-5 0 1 0,-2 1-1 15,0 2-1-15,0 3-1 16,-4 1-2-16,-1 2 0 15,1 0-1-15,2-1 0 16,-1 1 0-16,-3-2-1 16,6 2 1-16,0-1 0 15,2-2 0-15,2-5 0 0,3 0 1 16,3-1 0-16,9-4-2 16,3-2 0-16,5-2 0 15,2-5 0-15,3-1 0 0,3 0 0 16,-3 0 0-16,1 0-10 15,-1 0-6-15,3-1-14 16,-1-2-55-16,-7 3-1 0</inkml:trace>
  <inkml:trace contextRef="#ctx0" brushRef="#br0" timeOffset="185980.1426">12104 17423 433 0,'0'0'5'0,"0"0"2"15,0 0 3-15,0 0 1 0,0-12 0 16,0 12 1-16,2-11 0 15,-2 11-2-15,7-13-10 0,-7 13 0 16,10-13 0-16,-10 13 0 16,18-12 0-16,-6 11 0 15,3-5 0-15,2 1 0 0,-4 5 0 16,2 0 0-16,0 0 0 16,-1 8 0-16,-1 1 0 15,-5 1 0-15,-1 5 0 16,-2 4 0-16,-5-3 0 15,0 1 0-15,0 3 0 16,-8 0 0-16,1 3 0 0,-2-6 0 16,-7 3 0-16,2-3 0 15,1 3 0-15,1-8 0 16,3 0 0-16,7 2 0 16,2-14 0-16,6 14 0 0,8-11 0 15,4 1 0-15,6-4 0 16,-4 0 0-16,8 0 0 15,-1 0 0-15,-2 0 0 0,3-2 0 16,-4-3 0-16,1 3-31 16,-2 2-58-16,-8 0-3 15</inkml:trace>
  <inkml:trace contextRef="#ctx0" brushRef="#br0" timeOffset="186929.9946">10694 17172 300 0,'0'0'7'16,"0"0"4"-16,0 0 4 0,2-10 1 15,-2 10 3-15,0 0 2 16,0-10 0-16,0 10-1 16,0 0-7-16,0 0-4 15,0 0-2-15,0 5-1 16,0 7-2-16,-5 2-2 0,-2 0 1 15,2 1-1-15,-5 4 2 16,2 1-1-16,-4 2 1 16,2 4-2-16,-2-2 0 15,0 3 0-15,-1 0-1 16,-2 1 0-16,2-3 0 16,1-3-1-16,0 0 0 0,2-1 0 15,0-1 0-15,0-4 0 16,2-1 1-16,3-5 1 15,3 0 0-15,2-10 0 0,0 12 1 16,0-12 2-16,7 0-5 16,4 0 0-16,1-3 0 15,0 1 0-15,8-3 0 16,0 0 0-16,0-2 0 0,5 2 0 16,2 0 0-16,0-2 0 15,3-1 0-15,0 1 0 16,-5-1 0-16,5 4 0 0,-5-4 0 15,-3 2 0-15,0 3 0 16,-4-1 0-16,-1-1 0 16,-2 3 0-16,0 2 0 15,-8-3 0-15,-7 3 0 16,13 0 0-16,-13 0 0 16,0 0 0-16,0 0 0 0,0 0 0 15,0 0 0-15,0 8-10 16,0-8-78-16,0 0-2 15</inkml:trace>
  <inkml:trace contextRef="#ctx0" brushRef="#br0" timeOffset="187814.369">15089 15322 371 0,'0'0'6'0,"0"0"3"16,0 0-2-16,0 0 2 16,0 0 2-16,5 10 1 0,8 9 2 15,4 6 2 1,8 11-6-16,9 17-1 0,9 9 0 16,9 18 0-16,5 11-1 15,10 11-3-15,3 6-1 16,-3 11-2-16,-2 4-2 0,-8 5 0 15,-7 0 0-15,-13 6 0 16,-18 0 0-16,-19-64 0 16,-2 6 0-16,-15 3 0 0,-8 6 0 15,-5-1 0-15,-12 7 0 16,-8-1 0-16,-2-3 0 16,-8 0 0-16,-2-1 0 15,-5-5 0-15,-5 3 0 16,4-9-41-16,-1 0-48 15,0-13-2-15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8:36:49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 17868 0 0,'0'0'5'0,"0"0"6"0,0 0 2 16,0 0 3-16,0 0 4 15,0 0 3-15,0 0 3 16,0 2 0-16,65 26-8 16,-38-28 0-16,6 1-5 15,-1 2-1-15,2-3-2 0,9 3-1 16,4-3-1-16,1 8-1 15,7-8 2-15,-4 4 0 16,11-4-3-16,6-2 2 16,1 2-2-16,8-8 0 15,0 8 0-15,1-8-1 16,3 8 0-16,-3 0-2 0,3 0 1 16,1 0-3-16,6 0 0 15,-4 3-1-15,4 0 0 16,1-3-2-16,3 5 2 15,2-2-1-15,-2-1 0 16,-5 6 2-16,5-6 0 0,-4 8 0 16,3-8-1-1,1 4 2-15,-2-1-1 0,0 2 1 16,-4-5 0-16,1 6-1 16,2-6 1-16,-4 1 0 15,0-1 0-15,0 0-1 16,1-2 2-16,-6 3-2 15,4-1 0-15,-1-2 1 0,-4 3-2 16,3-3 1-16,-3 2-1 16,1 1 1-16,-3 0-1 15,0-2 1-15,-4 5-1 16,-2-4 0-16,1 3 0 16,1-3 0-16,-2 1 1 15,-1-1-1-15,5 1 1 0,-3 0-1 16,-3-3 0-16,6 2 2 15,-6-2-1-15,4 3-1 16,-4-2 1-16,1-1 0 16,2 4 0-16,-2-2-1 15,4 1 1-15,1-3-1 16,-1 2 0-16,1-2 0 16,-1 3 1-16,-2 0-1 15,3-2 0-15,-3 2 0 0,3 0 1 16,-1-1-1-16,1 3 0 15,-3-3 0-15,3 3 0 16,-3 0 0-16,2 0 0 16,3 0 1-16,-2 0-1 0,0 0 0 15,-1 0 1-15,6-1-1 16,-6 4 0-16,3-5 1 16,-2 4-2-16,0 1 2 15,-1-5-1-15,1 4 0 16,-1-2 1-16,4 0-1 15,-4-1 1-15,1 4-1 16,-1-5 0-16,-5 1 0 16,6 1 0-16,-3 0 0 15,1 0 0-15,1-2 0 0,0 2 0 16,4-3 0-16,-3 3 1 16,-1 0 0-16,2-2-1 15,2 1 1-15,2-1 0 16,-1-1-1-16,1 1 1 15,0-1-1-15,-2 1 0 0,2-1 0 16,-3-2 0-16,5 0 1 16,-4 2-2-16,1-2 1 15,3 3 1-15,-5-3 0 16,0 0-1-16,3 0 0 16,-3 0 1-16,0-3-1 15,0 1 1-15,0 0-1 0,0-3 0 16,0 2 1-16,-3-2-1 15,1 2 0-15,2-1 1 16,-4-1-2-16,1 0 1 16,-3-2 1-16,0-1-1 15,1 1 0-15,-1 0 1 16,0-1-1-16,-5 4 1 16,-1-4-1-16,2 3 1 15,-3-2-1-15,-2 1 0 0,4 1 0 16,-6 0 0-16,-1 0 0 15,-2 0 0-15,-2 1 0 16,2 1 0-16,-5 0 0 16,1 1 0-16,-4-1 1 15,1 1-1-15,-1 0 0 0,-1 2 0 16,2-3 0-16,-3 3 0 16,-2 0 0-16,-1 0 0 15,1 0 0-15,2-2 0 16,-4 2 0-16,1 0 0 15,1 0 1-15,-3 0-1 16,6-3 0-16,-6 3 0 16,2-2 0-16,-1 2 0 15,1 0 0-15,-1 0 0 16,-1-3 0-16,-3 3 0 0,4 0 0 16,-3-2 0-16,2-1-1 15,-4 3 1-15,-38 0 1 16,37 0-2-16,2 0 1 15,-4 0 1-15,3 0-1 16,-3 0 1-16,-1 0-1 0,1 0 0 16,-3-2 0-16,-2 2 1 15,2 0-1-15,-2 0 0 16,2 0 1-16,-2 0-1 16,2-3 0-16,-2 3 2 15,0 0-2-15,0 0 0 16,0-2 0-16,-3 2 0 15,3 0-2-15,-2-2 2 0,-1 2 0 16,0 0 0-16,1 0 0 16,-4 0 0-16,1 0 0 15,0 0 0 1,-2 0 0-16,-4 0 0 0,4 0 2 16,-1 0-2-16,-2 0 0 15,0 0 0-15,0 0 0 16,0 0 0-16,-1 0 0 0,-19 0 0 15,28 2 0-15,2 0 0 16,-10-2 1-16,-3 0-1 16,3 3 0-16,0-3 2 15,2 0-1-15,0 0-1 16,1 0 0-16,-3 0 1 0,7 0-1 16,-2 0 1-16,2-3-1 15,1 1 1-15,-1-3 0 16,3 0-1-16,2-2 1 15,-2-3-1-15,0 5 1 16,0-6 0-16,2 4 0 16,28-13 1-16,-33 8 2 15,3 0-2-15,-3-3 0 16,3 3 1-16,-5-2-1 16,-3 5 0-16,3-6 1 0,-2 3-3 15,-1-5 1-15,-2 2-1 16,2 0 1-16,-4-2 0 15,4-1-1-15,-2 3 1 0,3-5-1 16,-4 3 1-16,3 3-1 16,1-4 1-16,-4 0 0 15,4 1 0-15,-3-3 0 0,3 3 1 16,-4 0-1-16,6-3 0 16,-5 2 1-16,2 1-1 15,-2 0 1-15,3 0-1 16,-3-1 1-16,-1 1-1 0,-1-1 0 15,1 1 1-15,-3 5 1 16,21-27 0-16,-7-2 0 16,-3 7 0-16,-2-3 1 15,-6 1-2-15,-1 2 1 16,-2 2 0-16,-7 7-2 16,3-2 1-16,-5 2 0 0,2-2-1 15,0-3 1-15,-4 8-1 16,2-5 0-16,-1 0 0 15,-1-1-1-15,0 3 1 0,-3-1-1 16,3-2 1-16,-3 3-1 16,3-2 0-16,1 3 0 15,-4-1 1-15,1 0-1 16,-1 2 0-16,3 1 0 0,-3 0 2 16,1 0-2-16,-1-1 0 15,-2 3 0-15,3 3 0 16,-1 3 0-16,-2 2 0 15,0-1 0-15,0 13-2 0,0-16 1 16,0 16-5 0,0 0-9-16,0 0-12 0,0 0-54 15,11 0-3-15</inkml:trace>
  <inkml:trace contextRef="#ctx0" brushRef="#br0" timeOffset="2030.5146">16591 17373 63 0,'0'0'0'0,"0"0"-1"0,0 0 1 16,0 0 0-16,2 9 1 15,-2-9 0-15,10 12 2 16,-10-12-1-16,18 21 2 15,-9-9 0-15,4 1 1 0,4-1 0 16,0 2-2-16,6-1 2 16,2 5 1-16,2 0 1 15,3-2-1-15,5 1 1 16,-1 1 1-16,4 2 1 16,4-4 1-16,0 5-1 0,1-1 0 15,6-5 1-15,-1 1-4 16,3 1 0-16,9-2 0 15,-3 2-2-15,5 0 0 16,3-5 0-16,-2 2 0 0,6 1-1 16,3-5 3-16,3 2-2 15,-1-2 2-15,6 1-3 16,2 1 0-16,2-4 1 0,3 4-2 16,3-5 0-16,4 5 0 15,-2-4-1-15,0 4-1 16,5-8 3-16,-3 10-2 15,2-10 0-15,5 7 0 16,-4-2 0-16,0 4 0 16,5-6-1-16,-7 6 1 15,4-6-1-15,0 0 1 16,-1 0 0-16,3 1-1 16,-4-3 0-16,-3 0 1 0,7 3 0 15,-5-6 0-15,1 2 1 16,2 0-1-16,-2 1 0 15,-3-3 0-15,4 4 0 16,-3-5 1-16,1 5-1 16,8-4 0-16,-4-2 0 0,0 3 0 15,-1-1 0-15,3-2 0 16,-3 2 0-16,5-2-1 16,-1 0 2-16,-4 3-2 15,0-3 1-15,2 2 1 16,-2-2-1-16,5 0 1 15,-4 0 0-15,1 0 0 16,1 0 0-16,-5 3-1 16,5-3 1-16,0 0-1 0,3 2 1 15,-8 1-1 1,7-3 0-16,-5 2 0 0,3 1 0 16,0-1-1-16,0 1 1 15,5-3-1-15,-6 2 1 16,-1 0-1-16,2 1 1 15,0-3-1-15,3 2 1 0,-4-2-1 16,-2 0 1-16,-1 3-1 16,-1-3 1-16,2 0-1 15,-5 0 0-15,6 0 0 16,-5 0 0-16,-3 0 0 16,-3-3 0-16,3 1-1 15,-2-1 1-15,-1-1 0 0,1 1 0 16,-6 1 1-16,0-3-1 15,1 0 1-15,-3 0 0 16,-3 0 0-16,6 3 1 16,-5-3-1-16,-1-1 1 15,1 2-1-15,-1 1 0 16,1 1-1-16,-5-1 1 16,1 1-1-16,0 2 1 15,0-4-1-15,-4 4 0 0,3-1 1 16,-3 1-1-16,3 0 0 15,-4 0 0-15,-1-3 1 16,-2 3-1-16,-6 0 0 16,5 0 0-16,-3-2 2 15,-2-1-1-15,-2 0-1 0,-3 1 1 16,3-1-1-16,-8 1 1 16,0-3 0-16,-4 3-1 15,-6-1 1-15,3 0 0 16,-8 2 0-16,-37 1 1 15,34-6 1-15,-1 4-1 16,-6-1 1-16,1-2-1 0,-8 3 0 16,-1 0-6-1,-19 2-8-15,0 0-6 16,11 0-20-16,1 0-32 0,-3 0-4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00:58.4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4079 14647 254 0,'0'0'8'0,"0"0"2"16,0 0 5-16,0 0 2 0,0 5 2 15,0-5 1-15,0 0 2 16,0 0 0-16,0 0-7 15,0 0-4-15,0 0-3 16,-5 10-2-16,5-10-3 16,-7 8-1-16,7-8-1 0,-5 15 0 15,2-5 0-15,3-3-1 16,0 3 1-16,0-2 1 16,3 1-1-16,-3-9 0 0,12 13 2 15,-2-6-1-15,2-7 2 16,0 2-1-16,1-2 1 15,-1 0 0-15,4-2 1 16,-4-3-1-16,-3-2 1 0,4-1-1 16,-13 8 1-16,15-17 0 15,-13 10 0-15,1-3 0 16,-3 0-1-16,0 0 0 16,0 10-2-16,-12-13 1 15,2 9-3-15,-3 1 0 0,3 3 0 16,-7 0 0-16,0 3 0 15,-3 1-3-15,5 4 2 16,0 1 0-16,5-1-1 16,0 5 1-16,2-1 0 0,6-2 0 15,2 2 0-15,0 1 1 16,0-3 0-16,5-1 0 16,8 1 0-16,-1-4 1 0,3-5 0 15,2-1 1-15,3 0 0 16,0-7 0-16,-3 0 1 15,1-3-3-15,-3 0 0 16,-5-2 0-16,0 0 0 0,-8 2 0 16,1-3 0-16,-3-2 0 15,-3 5 0-15,-4-2 0 16,-6 2 0-16,1 2 0 16,-1 4 0-16,-2 1 0 15,-2 3 0-15,-3 3 0 0,3 4 0 16,0 2 0-16,1 2 0 15,4 4 0-15,4-3 0 16,3 0 0-16,3-1 0 16,4-4 0-16,-2-7 0 0,18 12 0 15,-3-12 0-15,2 0 0 16,1 0 0-16,1-7 0 16,-1 0 0-16,-3-3 0 15,-2 0 0-15,-4-5 0 0,-4 4 0 16,-5 2 0-16,-5-2 0 15,-4 4 0-15,-4 5 0 16,-4-3 0-16,-8 5 0 16,5 2 0-16,0 3 0 0,3 5 0 15,-1 0-2-15,3 0-6 16,8 8-13-16,5 9-44 16,2-17-20-16</inkml:trace>
  <inkml:trace contextRef="#ctx0" brushRef="#br0" timeOffset="6599.4373">4126 14751 85 0,'0'0'6'0,"0"0"3"16,-5-7 4-16,5 7 2 16,0 0 1-16,0 0 2 0,-7-10 1 15,7 10 2-15,0 0-3 16,0 0-3-16,0 0 0 15,0 0-2-15,0 0 1 0,0 0-2 16,0 0 1-16,0 5-1 16,0-5 0-16,0 0-1 15,0 0-1-15,0 0 0 16,0 0 1-16,7 8-3 16,-7-8 1-16,8 2-1 0,-8-2-1 15,12 0-1-15,-12 0 1 16,15 2-1-16,-5 1-1 15,0-3 1-15,2 0 0 16,3 0-1-16,0 0 0 0,0 0 0 16,0 3-1-16,-1-3 0 15,2 0-1-15,-2 0-1 16,2 0-1-16,-2 2 0 16,2 3 0-16,-2-5-1 0,4 2 0 15,-4 1 0-15,2 2 0 16,0-3 0-16,2-2 1 15,0 3 0-15,-3-3-1 16,2 3 0-16,0-2 1 16,-1 2-1-16,0 3 1 0,5-6 0 15,-3 2-1-15,-2-1 1 16,2 4 0-16,-1-4 0 16,3-1 0-16,-2 3-1 15,-1-3 1-15,1 0 0 0,1 2 0 16,-1-2 0-16,-1 0 0 15,0 0 1-15,4 0-2 16,-4 0 1-16,0 0 0 16,6 0 0-16,-6 0 0 0,3 0 1 15,-3 0-1 1,3 0 0-16,-2 0 0 0,-1 0 0 16,1 0 0-16,-2 0-1 15,0 0 0-15,1 0 1 16,0 0-1-16,1 0 0 0,-3-2 0 15,3 2 1-15,-2 0-1 16,2 0 0-16,-1 0 1 16,3 0-1-16,-2 0 0 0,1 0 0 15,-1 0 1-15,-3 0-1 16,0 0 0-16,2 0 0 16,1 2 0-16,-4 1 0 0,4-3 1 15,0 3-1-15,-1-3 0 16,3 0 1-16,-1 0-1 15,4 0 0-15,-3 0 1 16,5 0-1-16,-3 0 1 16,0-3-1-16,6 3 0 0,-3-3 0 15,-3 3 0-15,2-2 0 16,-1 2 0-16,0 0 1 16,2-3-1-16,-4 3 0 15,0 0 0-15,1-1 0 0,1-4 1 16,-6 5-2-16,5-1 2 15,-1 1-1-15,-5-2 0 16,2 2 0-16,-1 0 1 16,1 0-1-16,1 0 0 0,-1-3 1 15,0 3-1-15,1-3 0 16,1 0 1-16,3 3-1 16,-2-1 0-16,0 1 0 0,-3-3 1 15,1 3-1-15,1 0 0 16,-2-3 1-16,-1 3 1 15,3 0-2-15,3 0 0 16,-7 0 0-16,7 0 0 16,2 3 0-16,-6-3 0 0,6 0 0 15,-2 0 0-15,2 3 0 16,-6-3 0-16,4-3 0 16,-5 3 0-16,1-3 0 15,-4 3 0-15,0-2 0 16,-5 2 0-16,-10 0 0 0,15-3 0 15,-15 3 0-15,0 0 0 16,0 0 0-16,0 0 0 16,0 0 0-16,0 0-10 0,-10 3-41 15,-3 2-36-15,-4-2-1 16</inkml:trace>
  <inkml:trace contextRef="#ctx0" brushRef="#br0" timeOffset="8017.0134">4146 14700 228 0,'0'0'6'0,"0"0"5"15,3 5 2-15,-3-5 1 0,0 0 1 16,0 0 1-16,9 10 0 16,-9-10 3-16,10 0-5 15,1 2-3-15,-2-2 1 16,6 0 0-16,3 0 0 0,4 3-1 15,6-3-1-15,-1 0-1 16,0 0 0-16,2 0-3 16,5 0 0-16,-6 0-2 15,6 2 0-15,-4-2-1 16,2 3 0-16,-2-3 0 16,2 2 0-16,-2-2-1 0,2 0 0 15,3 0 0-15,-3 0 0 16,3 0 0-16,-3 0 0 15,0 0-1-15,0 0 1 0,1 2-1 16,-1 1 0-16,-2-1 0 16,2 1-1-16,-2-3 1 15,0 2-1-15,5-2 1 16,-2 0 0-16,-1 0-1 0,0 0 1 16,0 0 0-16,3 0 0 15,-3 0 1-15,0 0-2 16,1-2 1-16,-1 2 0 0,-2-3-1 15,0 1 1-15,0 2-1 16,-1-3 1-16,-1 1-1 16,2 2 0-16,-5 0 0 15,2 0 0-15,-2 0 1 16,-1 0-1-16,1 0 0 16,-2 2-1-16,0-2 1 15,-2 3 1-15,2-3-1 0,-1 0 0 16,1 0 0-16,-1 0 1 15,3 0-1-15,0 0 1 0,-3 0-1 16,0 0 0-16,3 0 1 16,0 0-1-16,-2 0 0 15,2 0 0-15,-4-3 1 0,0 1-1 16,-1 2 0-16,2-2 0 16,-2-1 0-16,-7 3 0 15,4 0 1-15,0 0-1 16,0 0 0-16,1 0 0 15,1 0 1-15,2-2-1 0,-1 2 0 16,-1 0 1-16,-1-3-1 16,5 3 0-16,-9 0 1 15,1 0 1-15,0 0-2 16,-2 0 0-16,-4 0 0 16,-1 0 0-16,-8 0 0 15,17 0 0-15,-17 0 0 0,13 0 0 16,-13 0 0-16,13 0 0 15,-13 0 0-15,14 0 0 0,-14 0 0 16,10 0 0-16,-10 0 0 16,10 3 0-16,-10-3 0 15,10 0 0-15,-10 0 0 0,0 0 0 16,7 2 0-16,-7-2 0 16,0 0 0-16,0 0 0 15,0 0 0-15,0 0 0 16,0 0 0-16,0 0 0 15,0 0 0-15,0 0 0 0,0 0 0 16,0 0 0-16,0 0 0 16,0 0 0-16,0 0 0 15,0 0 0-15,0 0 0 16,0 0 0-16,0 0 0 16,0 0 0-16,0 0 0 0,0 0 0 15,-7 15-54-15,7-15-34 16</inkml:trace>
  <inkml:trace contextRef="#ctx0" brushRef="#br0" timeOffset="13549.3334">6319 14532 236 0,'0'0'10'0,"0"0"3"15,0 0 6-15,0 0 2 16,0 0 2-16,0 0 1 0,0 0 3 16,0 0 2-16,-5-11-8 15,5 11-3-15,0 0-3 16,0 0-2-16,0 0-3 16,-3-7-1-16,3 7-3 0,0 0-2 15,0 0-1-15,0 0-1 16,3 7-1-16,-3-7 0 15,14 18 0-15,-3-9 0 16,3 6 1-16,4 0 0 16,2 3-2-16,0-1 0 0,2-2 0 15,1 0 0-15,-6 0 0 16,3-3 0-16,0-3 0 16,-3-1 0-16,-4 2 0 0,-1-5 0 15,0 1 0-15,-12-6 0 16,15 4 0-16,-15-4 0 15,8 0 0-15,-8 0 0 16,0 0 0-16,0 0 0 0,0 0 0 16,0 0 0-16,0 0 0 15,0 0 0-15,0 0 0 16,0 0 0-16,0 0 0 16,0 0 0-16,0 0 0 15,0 0 0-15,0 0 0 16,0 0 0-16,0 0 0 0,0 0 0 15,0 0 0-15,0 0 0 16,0 0 0-16,-5 13 0 16,5-13 0-16,-16 14 0 0,7-4 0 15,-3 5 0-15,-6 0 0 16,3 0 0-16,-2 3 0 16,-1 2 0-16,-1-4 0 0,3-1 0 15,2 0 0-15,-4 0 0 16,6-3 0-16,-1 1 0 15,3-3 0-15,1-2 0 16,9-8 0-16,-13 11 0 16,13-11 0-16,0 0 0 0,-10 8 0 15,10-8 0-15,0 0 0 16,0 0 0-16,0 0 0 16,0 0 0-16,0 0 0 15,0 0 0-15,0 0 0 16,0 0 0-16,0 0 0 0,0 0-7 15,-2-5-80-15,2 5-2 16</inkml:trace>
  <inkml:trace contextRef="#ctx0" brushRef="#br0" timeOffset="14462.0989">6873 14568 391 0,'0'0'6'16,"0"0"2"-16,0 0 2 15,0 0 2-15,0 0 1 16,0 0 0-16,-5-13 1 0,5 13-1 16,10-1-5-16,-2-2-2 15,4 3-3-15,1 4-2 0,1 7 0 16,2 1 0-16,-4 6 0 16,0 2 0-16,-4 0-1 15,-3-1 1-15,-3 1 0 16,-2 2 0-16,-2-4 0 0,-8-1 0 15,-3-2-1-15,1 0 1 16,-1-6 0-16,1-1 1 16,-3-4-2-16,7-4 0 15,8 0 0-15,-14-9 0 16,14-8 0-16,0-6 0 16,5-3 0-16,4-5 0 15,4-1 0-15,4 3 0 0,1-4 0 16,-1 5 0-16,1 5 0 15,-2 5 0-15,0 4 0 16,-9 1 0-16,-7 13 0 0,13-8 0 16,-13 8 0-16,10 10 0 15,-10 5 0-15,2 7 0 0,1 3 0 16,-1 5 0-16,-2 2 0 16,2-2 0-16,1 2 0 15,2-5 0-15,3-2 0 16,-1-5 0-16,3-8 0 0,3 0 0 15,1-4 0-15,6-5 0 16,3-3 0-16,-4 0 0 16,4 0-15-16,-1-6-70 15,-2 1-2-15</inkml:trace>
  <inkml:trace contextRef="#ctx0" brushRef="#br0" timeOffset="16134.0976">4069 14687 266 0,'0'0'4'16,"0"0"3"-16,0 0 2 15,0 0 1-15,-2-10 2 0,2 10 3 16,0 0 1-16,4-10 2 15,6 8-1-15,1-4-2 16,5-3-1-16,5-3-2 16,4-6-1-16,4-3-2 0,11-8-2 15,5 0-2-15,7-8-2 16,10-8 0-16,6 1-1 16,3-9-1-16,12 2 1 0,1-6 0 15,7-2 0-15,-1-2-1 16,2 6 1-16,-3-3 0 15,-1 4 0-15,-1 1 0 16,-7 4-1-16,-4 5 0 16,-5 3-1-16,-9 4 1 15,-8 10 0-15,-9 0 0 0,-6 10 0 16,-11 2 0-16,-6 4 1 16,-10 6 0-16,-1 1 0 15,-11 4 0-15,0 0 0 16,0 0 0-16,0 0 0 15,0 0 0-15,0 0 0 0,0 0 0 16,0 0-1-16,0 0 0 16,0 0 0-16,0 0-1 0,0 0 1 15,0 0-3-15,-6 3-2 16,6-3-4-16,-9 1-6 16,9-1-21-16,0 0-50 15,-8 9-2-15</inkml:trace>
  <inkml:trace contextRef="#ctx0" brushRef="#br0" timeOffset="16599.1292">5563 13510 310 0,'0'0'6'16,"0"0"4"-16,0 0 3 0,-7-2 0 16,7 2 1-16,0 0 1 15,0 0 0-15,0 0-1 0,0 0-4 16,0 0-2-16,7 0-2 16,6 0 0-16,1 0 0 15,6-3 1-15,3-1 0 16,7-1 1-16,-4-2-2 0,4-1-2 15,-2 1 0-15,-6 4-2 16,1-4-1-16,-6 5 0 16,-4 2-1-16,-1 0 0 15,-12 0-1-15,7 12 2 16,-1 0-1-16,-6 5 1 16,0 2 1-16,0 1-1 15,-3 6 1-15,-2-1 0 16,0-4 0-16,0 5-1 15,0-11 0-15,0 2-1 16,3-5-1-16,2-2-1 0,0 0-2 16,0-10-4-16,2 14-7 15,-2-14-18-15,0 0-52 16,10 5 0-16</inkml:trace>
  <inkml:trace contextRef="#ctx0" brushRef="#br0" timeOffset="17160.202">6045 13343 362 0,'0'0'7'0,"0"0"1"0,0 0 3 15,0 0 1-15,0 0-1 16,0 0 0-16,0 0-1 0,0 0 1 16,0 4-6-16,0 8-2 15,5 4-3-15,0-4-1 16,5 5 1-16,2-3 1 16,4 1 0-16,-2-4 0 0,4-4 1 15,1-7 0-15,4 0 1 16,-5-7 0-16,-1-4 1 15,0-1 0-15,-2-3 0 0,-5 0 1 16,-2 1 0-16,-4 2 0 16,-1 2-1-16,-3 10-1 15,0-15-2-15,0 15 0 16,0 0-2-16,0 10 0 16,0 5 0-16,5-1-1 15,3 11 1-15,-1 0 1 0,8 10 0 16,0-3 1-1,-1 5 0-15,2-2 0 16,-4-1 0-16,-2 4 0 0,-5-8 1 16,-5 1-1-16,-8-6 0 15,-6-3 1-15,-9-2-1 16,-7 0 0-16,-2-5 0 0,-5 0 0 16,2-8-2-16,0-2-2 15,6-1-6-15,1-4-16 16,8-9-58-16,13-6-4 15</inkml:trace>
  <inkml:trace contextRef="#ctx0" brushRef="#br0" timeOffset="17478.617">6498 13454 405 0,'0'0'4'16,"0"0"1"-16,-3 10 0 0,-2 0 2 15,3-1 0-15,2 9-1 16,0-1 2-16,0-2 0 16,10 0-3-16,2 0-1 15,5-7-1-15,4-4 0 16,4-4 1-16,-6 0 0 16,4-9-1-16,-1-6 1 0,-5 0 0 15,-6-6-1-15,-6 2 0 16,-5 2-1-16,-9 0-1 15,-5 3-1-15,-9 10 0 16,-2 4-3-16,-1 0-4 16,1 20-19-16,4-1-58 15,4 3-2 1</inkml:trace>
  <inkml:trace contextRef="#ctx0" brushRef="#br0" timeOffset="20209.5398">4111 14630 114 0,'0'0'8'0,"0"0"10"0,0 0 7 16,0-5 4-16,0 5 4 15,0 0 2-15,0-9 1 16,0 9 1-16,0-11-7 16,0 11-5-16,6-18-6 0,-6 6-4 15,2 0-1-15,-2-3-4 16,2-1 0-16,1-2-1 16,-3-1-1-16,2-7-1 15,-2-1-1-15,3 2-1 0,-3-1 0 16,2-6-2-16,0 3 0 15,-2 0 0-15,3-2 1 16,-3 2-4-16,0 2 0 16,0 2 0-16,0 1 0 15,0-2 0-15,0 7 0 0,0-1 0 16,-3 0 0-16,3 1 0 16,0 1 0-16,0-2 0 15,0 3 0-15,0 0 0 16,0-1 0-16,3 2 0 0,-3-2 0 15,2 6 0-15,1-4 0 16,-3 2 0-16,0-1 0 16,2 3 0-16,-2-4 0 15,3 4 0-15,-3-1 0 0,0-1 0 16,0-1 0-16,3-3 0 16,-3 4 0-16,0-2 0 15,0-4 0-15,0 4 0 16,0-1 0-16,0-1 0 0,-6 3 0 15,4-3 0-15,-3 1 0 16,2 0 0-16,1 2 0 16,0-2 0-16,-3 3 0 0,2-4 0 15,1 3 0-15,0-3 0 16,-4 4 0 0,6-1 0-16,-3 0 0 0,1 0 0 15,0 1 0-15,2 1 0 16,0-2 0-16,-3 2 0 0,3-1 0 15,0 2 0-15,0-4 0 16,0 1 0-16,0 0 0 16,3 0 0-16,-3-4 0 0,2 2 0 15,-2 0 0-15,0 2 0 16,0-3 0-16,0 3 0 16,0 0 0-16,0 0 0 0,0 1 0 15,0 2 0-15,0-3 0 16,0-3 0-16,0 3 0 15,0 0 0-15,0-4 0 16,0 2 0-16,0-3 0 16,0-1 0-16,0 4 0 0,-2 2 0 15,2-2 0 1,0 4 0-16,0-1 0 0,0 2 0 16,-3 2 0-16,3-4 0 15,-2 5 0-15,-1-1 0 16,3 0 0-16,-2 0 0 15,0 1 0-15,2 2 0 0,0-6 0 16,0 3 0-16,0 1 0 16,0 0 0-16,0-3 0 15,0 2 0-15,2 0 0 0,-2 1 0 16,0-1 0-16,0 0 0 16,0 3 0-16,0-4 0 0,0 11 0 15,2-13 0-15,-2 13 0 16,0-9 0-16,0 9 0 15,0 0 0-15,0 0 0 16,0-11 0-16,0 11 0 0,0 0 0 16,0 0 0-1,0 0 0-15,0 0 0 0,0 0 0 16,0 0 0-16,0 0 0 16,0 0 0-16,0 0 0 15,0 0 0-15,0 0 0 16,0 0 0-16,0 0 0 15,0 0 0-15,0 0 0 0,0 0 0 16,0 0 0-16,0 0 0 16,0 0 0-16,0 0 0 0,0 0 0 15,-4-1 0-15,4 1 0 16,0 0 0-16,0 0 0 16,0 0 0-16,0 0 0 15,0 0 0-15,0 0 0 0,0 0 0 16,0 0 0-16,0 0 0 15,0 0 0-15,0 0 0 16,0 0 0-16,0 0 0 0,0 0 0 16,0 0 0-16,0 0 0 15,0 0 0-15,0 0 0 16,0 0 0-16,0 0 0 16,0 0 0-16,0 0 0 15,0 0 0-15,0 0 0 16,0 0 0-16,0 0 0 0,0 0 0 15,0 0 0-15,0 0 0 16,0 0 0-16,0 0 0 16,0 0 0-16,0 0 0 15,0 0 0-15,-5 9 0 0,5-9 0 16,-8 21 0-16,0-9 0 16,1 5 0-16,-3 0 0 0,2 6 0 15,-4 0 0-15,-1-2 0 16,4-1 0-16,-3 0 0 15,1-3 0-15,1-2 0 16,1-3 0-16,2-1 0 0,-2-2 0 16,9-9 0-16,-9 11 0 15,9-11 0-15,0 0 0 16,0 0 0-16,0 0 0 16,0 0 0-16,0 0 0 15,0 0 0-15,0 0 0 16,0 0 0-16,0 0 0 0,0 0 0 15,0 0 0-15,5-8 0 16,-3 1 0-16,3-3 0 16,3-3 0-16,2 1 0 0,-1-6 0 15,2 6 0-15,-4-8 0 16,3 3 0-16,-1-1 0 16,2-1 0-16,-4 3 0 15,0 0 0-15,-2 3 0 0,1-1 0 16,-1 1 0-16,2 2 0 15,-7 11 0-15,5-14 0 16,-5 14 0-16,2-10 0 0,-2 10 0 16,0 0 0-16,0 0 0 15,0 0 0-15,0 0 0 16,0 0 0-16,0 0 0 16,0 0 0-16,0 0 0 15,13 7 0-15,-6 7 0 16,1-2 0-16,5 0 0 0,-1 5 0 15,5 0 0-15,-2 0 0 16,-3 1 0-16,3 0 0 16,-3-6 0-16,-1 3 0 0,-1-3 0 15,2-2 0-15,-7 0 0 16,-5-10 0-16,10 12 0 16,-10-12 0-16,0 0 0 0,7 8 0 15,-7-8 0-15,0 0 0 16,0 0 0-16,0 0 0 15,0 0 0-15,0 0 0 16,0 0 0-16,0 0 0 0,0 0 0 16,16 5-91-16,-16-5 0 15</inkml:trace>
  <inkml:trace contextRef="#ctx0" brushRef="#br0" timeOffset="20981.8293">4166 12287 400 0,'0'0'5'0,"0"0"3"15,0 0 1-15,0 0 1 16,0 0 0-16,0 0 1 15,0 0 0-15,0 0 1 0,4-3-3 16,9-2-3-16,2 1-2 16,8-4 0-16,2 3 0 0,4-5 0 15,4 5 0-15,-3-5-4 16,2 6 0-16,-7 1 0 16,-4 1 0-16,0-1 0 0,-8 3 0 15,-1 0 0-15,-12 0 0 16,5 15 0-16,-5-3 0 15,-5 5 0-15,-5 3 0 16,-5 8 0-16,-8-1 0 0,4 2 0 16,-6 1 0-16,0 0 0 15,5-5 0 1,3-6 0-16,-1 1 0 0,6-4 0 16,5-7 0-16,7-9 0 15,0 15 0-15,0-15 0 16,14 3 0-16,4-3 0 0,1-3 0 15,9-7 0-15,4 1 0 16,2-4 0-16,2 0 0 16,1-2 0-16,-2 3 0 15,-5 2 0-15,-3 3 0 0,-4 2 0 16,-9 0 0-16,-1 5 0 16,-13 0 0-16,12-2 0 15,-12 2 0-15,0 0 0 0,0 0 0 16,-2 7 0-16,2-7 0 15,-10 10 0-15,10-10 0 16,-10 10 0-16,10-10 0 16,-12 9 0-16,12-9 0 0,-11 5 0 15,11-5-17-15,-19 0-70 16,19 0-3-16</inkml:trace>
  <inkml:trace contextRef="#ctx0" brushRef="#br0" timeOffset="21427.4751">4795 12299 378 0,'0'0'8'16,"0"0"1"-16,0 0 3 16,0 0 1-16,0 0-1 15,-7 0 1-15,7 0 0 0,-13 15-1 16,3-4-5-16,5 3-4 16,-2 1-1-16,4-1-2 15,3 3 1-15,0-1 0 16,8-3 0-16,1-6 1 15,7 1 0-15,1-8 0 0,1 0 1 16,-2-3 0-16,5-5 0 16,-5-4 1-16,0 2 0 0,-7-6-1 15,0 0-3-15,-9 0 0 16,0 2 0-16,-6 2 0 16,-6 2 0-16,-4 5 0 15,0 3 0-15,-5 2 0 0,2 7 0 16,4 7 0-16,-2-1-32 15,9 2-53-15,5-1-2 16</inkml:trace>
  <inkml:trace contextRef="#ctx0" brushRef="#br0" timeOffset="25041.2636">4108 9787 195 0,'0'0'9'16,"0"0"6"-16,0 0 2 0,0 0 5 15,0 0 4-15,0-10 1 16,0 10 2-16,0 0 2 16,0 0-6-16,0 0-6 15,0 0-3-15,0 0-4 0,0 0-3 16,0 0-3-16,0 0-2 15,0 8-1-15,0-8-2 16,0 7 0-16,0-7-1 16,0 12 0-16,0-12 0 0,3 18 1 15,-3-18 0-15,8 15 0 16,-8-15 1-16,14 7 1 16,-4-7 0-16,1 0 0 0,1 0 1 15,-2-2 1-15,0-3 0 16,0 0 1-16,-10 5-1 15,15-14 0-15,-10 6-5 16,-5 8 0-16,0-16 0 0,0 16 0 16,-7-17 0-16,-4 12 0 15,-1 1 0-15,-1 1 0 16,1 3 0-16,-8 0 0 16,8 7 0-16,-6-2 0 0,6 7 0 15,2-1 0-15,0 4 0 16,5-3 0-16,0 0 0 15,5 0 0-15,0 1 0 16,5-3 0-16,5-3 0 16,2 1 0-16,0-5 0 0,4-3 0 15,3 0 0-15,-1-6 0 16,0-2 0-16,-1-1 0 16,-4-3 0-16,-1-1 0 0,-5-1 0 15,-5 2 0-15,-2-5 0 16,0 8 0-16,-7-3 0 15,-5 4 0-15,-3 1 0 16,-2 4 0-16,-1 3 0 0,-2 3 0 16,3 4 0-16,-3 1 0 15,5 1 0-15,2 0 0 16,4 0 0-16,-1-1 0 16,7 2 0-16,3-10 0 0,-3 12 0 15,3-12 0-15,3 7-10 16,-3-7-30-16,20 0-47 15,-5 0-2-15</inkml:trace>
  <inkml:trace contextRef="#ctx0" brushRef="#br0" timeOffset="29248.8445">4092 9837 201 0,'0'0'5'0,"0"0"5"0,0 0 5 15,0 0 1-15,0 0 4 16,0 0 0-16,0 0 1 16,0 0 1-16,0 0-6 0,0-7-3 15,0 7-4-15,0 0-3 16,0 0-2-16,0 0-1 15,12 0 1-15,-5 0 0 16,8 0 0-16,2-3 0 0,8 3 2 16,3 0-1-16,6-2 0 15,4 2-1-15,2 0 0 16,2 0-2-16,3 0 0 16,2 0-1-16,0 0-1 0,3 2 1 15,-1-2 0 1,-1 3 0-16,4-3 0 0,-2 0 0 15,0 0 0-15,1 0-1 16,2 0 0-16,-1 0 0 16,1 0 0-16,-4 2 0 15,1 1 0-15,0-3 0 0,-3 2 0 16,0-2 1-16,0 2 0 16,-4-2 0-16,1 0 0 15,-2 0-1-15,1 0 2 0,-6 0-2 16,2 0 1-16,-3-2-1 15,-1 2 1-15,-6-2-1 16,-1-1 1-16,-6 1-1 16,-2-1 0-16,-2 1 0 0,-4 2 1 15,-2-3-1-15,-1 3 0 16,-4-3 1-16,-7 3-1 16,14-1 0-16,-14 1 0 15,11 0 0-15,-11 0 0 0,0 0-1 16,0 0 1-16,0 0 0 15,0 0 0-15,0 0-1 16,0 0 1-16,0 0 0 16,0 0 0-16,0 0 0 0,0 0 0 15,0 0 0-15,0 0 0 16,0 0 0-16,0 0 0 16,0 0 1-16,0 0-1 15,0 0 0-15,0 0 0 0,0 0 0 16,0 0 0-16,0 0 1 15,0 0-1-15,0 0 1 16,0 0-1-16,0 0 0 0,0 0 0 16,0 0-1-16,0 0-2 15,0 0-1-15,0 0-5 16,0 0-7-16,0 0-25 16,7 4-37-16,-7-4-2 15</inkml:trace>
  <inkml:trace contextRef="#ctx0" brushRef="#br0" timeOffset="29862.173">5707 9726 310 0,'0'0'6'0,"0"0"4"0,0 0 1 16,0 0 1-16,0 0 1 15,0 0 1-15,0 0 0 0,0 0-1 16,0 0-5-16,0 0-3 16,10 0-2-16,0 0-1 0,5 5 0 15,3-1 1-15,1 1 1 16,6 0 0-16,2 5 0 15,3-3-1-15,2 3 0 16,1-5 0-16,-6 3-1 0,1-4 0 16,-3 1 0-16,-6 1-2 15,-1-6 1-15,-6 4-1 16,-12-4-1-16,13 3 1 16,-13-3 0-16,0 0 0 0,0 11 1 15,0-11 0 1,-16 19 0-16,2-5 1 0,-2 4 0 15,-3-1 1-15,-3 5-1 16,-1 1-1-16,4-1 0 16,1-2 0-16,0 0-1 0,4-2-1 15,2-6-5-15,6 5-21 16,1-4-53-16,3-4-2 16</inkml:trace>
  <inkml:trace contextRef="#ctx0" brushRef="#br0" timeOffset="31759.1485">4136 9794 277 0,'0'0'5'16,"0"0"2"-16,0 0 3 16,0 0 0-16,0 0 0 0,0 0 3 15,0 0-2-15,0 0 1 16,0 0-2-16,5-5-3 16,-5 5 0-16,25-17 1 15,-8 2 1-15,16 1-1 0,4-8 2 16,8-9 0-16,7-1-1 15,5-4 0-15,10-5-1 16,8-5-2-16,4-1 0 16,1-3-2-16,4 3 0 0,-1 5-2 15,-4-2 0-15,1 6 0 16,-13 1-1-16,-5 5 0 16,-7 5 0-16,-11 4 0 15,-6 6 0-15,-8 2-1 16,-9 3 1-16,-5 5 0 15,-2 4-1-15,-14 3 0 0,13-5 1 16,-13 5 0-16,0 0 0 16,0 0 0-16,0 0 0 15,0 0 0-15,0 0 0 0,10-3 0 16,-10 3 1-16,0 0-1 16,0 0 0-16,0 0 0 15,0 0 1-15,0 0-1 0,0 0 1 16,0 0-1-16,0 0 0 15,0 0 0-15,0 0 0 16,0 0 0-16,0 0-1 16,0 0 0-16,0 0 0 0,0 0 0 15,0 0 0-15,0 0 0 16,0 0 0-16,0 0 0 16,0 0 0-16,0 0 0 15,0 0 0-15,12-7-1 16,-12 7 1-16,13-10 0 15,-3 2 1-15,-3 3-2 0,6-2 1 16,-1-1 0-16,-2 3 0 16,2-2 0-16,0 0 0 15,-1-1 0-15,1 4 0 0,-2-4 0 16,5 3 0-16,-3 1 0 16,1-4 0-16,-3 4-1 15,2-2 1-15,-2 1 0 0,0 2 0 16,-10 3 1-16,10-7-1 15,-10 7 0-15,0 0 0 16,0 0 0-16,0 0 0 16,0 0 0-16,0 0 0 0,0 0-2 15,0 0-1-15,0 0-2 16,-10 10-4-16,10-10-9 16,-20 11-19-16,5-7-46 15,15-4-1-15</inkml:trace>
  <inkml:trace contextRef="#ctx0" brushRef="#br0" timeOffset="32210.1341">5456 8883 331 0,'0'0'5'0,"0"0"3"15,0 0 2-15,0 0 1 16,0 0-1-16,0 0 3 16,0 0 0-16,8 0 1 15,4 0-4-15,3 0-2 16,5 0-2-16,4-2 1 15,6-1 0-15,0-1-1 0,2-4-2 16,0 0 0-16,-4-2-1 16,-3 2-1-16,-5 7-1 15,-5-5 0-15,-5 4 0 0,-10 2 0 16,10 8 1-16,-10 1 0 16,0 6 1-16,0 0 0 15,-7 8 0-15,2 1 0 0,-1 0 0 16,-1 0-1-16,2-3-1 15,3-1-1-15,-3-2-1 16,5-1-4-16,0-7-7 16,0-10-39-16,7 12-32 15,-7-12-3-15</inkml:trace>
  <inkml:trace contextRef="#ctx0" brushRef="#br0" timeOffset="34380.7831">4158 9787 184 0,'0'0'5'0,"0"0"7"16,0 0 3-16,0 0 7 16,0 0 4-16,0 0 0 15,0 0 2-15,0 0 0 0,0 0-3 16,-4-10-4-16,4-2-4 15,0-3-3-15,0-2-4 16,2-5 0-16,0-6-1 16,1-4 0-16,-3-2-1 0,2-4 0 15,1-6-1-15,-3-3-1 16,0-3 0-16,0-3-2 16,0 0 1-16,0-4-1 15,-5 2-2-15,5 0-2 0,0 1 0 16,0 2 0-16,0 0 0 15,0 2 0-15,0 3 0 16,0 0 0-16,2 3 0 16,1-1 0-16,1 6 0 15,-1-1 0-15,0 0 0 0,0 3 0 16,-1 3 0-16,0 1 0 16,3 1 0-16,0 0 0 15,-2-1 0-15,-3 6 0 16,4 0 0-16,-1 3 0 15,0-3 0-15,-3-2 0 0,0 5 0 16,0-3 0-16,0 3 0 16,0-2 0-16,0-1 0 15,-3 0 0-15,3 0 0 16,0 4 0-16,0-4 0 0,0 7 0 16,3-4 0-16,-3 1 0 15,0 1 0-15,0 4 0 0,0-2 0 16,0 4 0-16,-3 0 0 15,3 1 0-15,-3 0 0 16,3 1 0-16,-2-1 0 0,2 1 0 16,0-2 0-16,0 1 0 15,0 0 0-15,0 3 0 16,2-3 0-16,-2 5 0 16,0-2 0-16,3 4 0 15,-3 1 0-15,0 7 0 16,0-14 0-16,0 14 0 0,0-12 0 15,0 12 0-15,3-9 0 16,-3 9 0-16,0 0 0 16,0-9 0-16,0 9 0 15,0 0 0-15,0 0 0 0,0 0 0 16,0 0 0-16,0 0 0 16,0 0 0-16,0 0 0 15,0 0 0-15,0 0 0 0,0 0 0 16,0 0 0-16,0 0 0 15,0 0 0-15,0 0 0 16,0 0 0-16,0 0 0 16,0 0 0-16,0 0 0 0,0 0 0 15,0 0 0-15,0 0 0 16,-8 4 0-16,8-4 0 16,-15 18 0-16,2-3 0 0,-1 2 0 15,-6 2 0-15,-2 6 0 16,0 3 0-16,-3 0 0 15,-3 1 0-15,1 0 0 16,2 2 0-16,1-7 0 16,6-2 0-16,-3-2 0 15,9-5 0-15,-1-5 0 0,13-10 0 16,-9 10 0-16,9-10 0 16,0 0 0-16,0 0 0 15,0 0 0-15,7-13 0 0,4 3 0 16,1-2 0-16,1-8 0 15,4 1 0-15,3-6 0 16,-1-3 0-16,6 1 0 0,-5 0 0 16,0 2 0-16,0 0 0 15,-5 3 0-15,0 4 0 16,-2 1 0-16,-4 8 0 16,-9 9 0-16,12-13 0 15,-12 13 0-15,0 0 0 0,11-4 0 16,-11 4 0-16,0 0 0 15,12 7 0-15,-12-7 0 16,15 17 0-16,-5-5 0 16,2 3 0-16,3 5 0 0,0 1 0 15,0 0 0-15,2-1 0 16,1 0 0-16,12 2 0 16,-10 3-72-16,15-12-18 15</inkml:trace>
  <inkml:trace contextRef="#ctx0" brushRef="#br1" timeOffset="43707.481">9016 9854 351 0,'0'0'7'0,"0"0"6"15,0 0 2-15,-7-10 1 16,7 10 1-16,0 0 2 16,-11-9 0-16,11 9 0 0,0 0-7 15,0 0-4-15,0 0-4 16,0 0-1-16,0 0-2 15,-7 9 0-15,7-2-2 16,0 3 1-16,2 1-1 0,1 1 1 16,5-3 1-16,-8-9-1 15,14 13 0-15,-2-13 1 16,1 0 1-16,-1 0 0 16,4-4 0-16,-4-6-2 15,1-4 0-15,-4 2 0 0,-1-3 0 16,-3 1 0-16,-5-1 0 15,0 3 0-15,-5-4 0 16,-3 7 0-16,-7 1 0 16,5 5 0-16,-4 3 0 0,1 0 0 15,-1 8 0-15,1-1 0 16,3 5 0-16,3 2 0 16,2 3 0-16,-1-5 0 15,6 3 0-15,4-2 0 0,0-1 0 16,4-4 0-16,1-2 0 15,7-2 0-15,-2-4 0 16,6-4 0-16,-3-2 0 0,-2-2 0 16,0-4 0-16,-2-3 0 15,-6 0 0-15,-2 0 0 16,-5 0 0-16,-7 3 0 16,-5-3 0-16,-6 7 0 0,6 3 0 15,-6 2 0-15,4 3 0 16,-4 3 0-16,6 7 0 15,-4-3 0-15,9 4 0 16,0 1-16-16,7 1-30 0,0-3-42 16,2-1 0-16</inkml:trace>
  <inkml:trace contextRef="#ctx0" brushRef="#br1" timeOffset="44688.2425">9036 9854 290 0,'0'0'7'0,"0"0"3"15,0 0 4-15,0 0 0 0,0 0 4 16,0 0 1-16,0 0 2 15,0-10-2-15,0 10-5 16,0 0-5-16,0 0-2 0,0 0-2 16,0 0-2-16,10 0-1 15,4 3 0-15,4-3 0 16,7 2 0-16,0-2 1 16,10 2 0-16,2-2-1 15,2 0 1-15,7 0-2 0,-2 0 1 16,4 0-1-16,-2 0 0 15,4 0-1-15,0 0 1 16,2 0 0-16,0 0-1 16,1 0 1-16,2 0-1 15,2 0 0-15,-3 0 0 16,3 0 1-16,0-2-1 0,1 2 0 16,-3-2 0-16,0 2 0 15,2-3 0-15,-8 3 1 0,1-2-1 16,-1-1 0-16,-1 1 0 15,-6 2 0-15,-4-2 0 16,-6 2 0-16,-5 0-1 16,-5 0 1-16,-4 0 0 0,-1 0 0 15,-4 0-1-15,-4 0 1 16,-1 2 0-16,-8-2 0 16,15 0 0-16,-15 0 1 15,10 0-1-15,-10 0 0 0,0 0 0 16,0 0 0-16,0 0 0 15,0 0 1-15,0 0-1 16,0 0 0-16,0 0 1 16,0 0-1-16,0 0 0 15,0 0 1-15,0 0-1 0,0 0 0 16,0 0 1-16,0 0-1 16,0 0 1-16,0 0-1 15,0 0 0-15,0 0 0 0,0 0-2 16,0 0-2-16,0 0-5 15,0 0-8-15,0 0-29 16,-8 2-36-16,8-2-1 0</inkml:trace>
  <inkml:trace contextRef="#ctx0" brushRef="#br1" timeOffset="45230.1127">10542 9726 353 0,'0'0'9'0,"0"0"4"16,0 0 3-16,5 2-1 15,-5-2 1-15,0 0 0 16,8 10-2-16,-8-10 2 0,12 5-8 15,-2-3-4-15,5 3-1 16,0 0-1-16,5-3 0 16,5 6 0-16,2-4 1 15,3 1-1-15,-2-2 0 0,-3 2-1 16,-1-2 0-16,-2-1 0 16,-4 3-1-16,-1-3 0 15,-6 4 0-15,-11-6 1 0,9 18 0 16,-9-6 1-16,-15 2-1 15,-2 6 1-15,-8-3 0 16,-3 6 1-16,-1-1-3 16,-4-2 0-16,1-1 0 15,7-2 0-15,0-2 0 16,8-1 0-16,-1-5 0 0,9-1 0 16,1-3 0-16,8-5 0 15,0 0 0-15,0 0 0 16,0 0 0-16,0 0 0 0,0 0 0 15,0 0 0-15,0 0 0 16,0 0 0-16,0 0 0 16,0 0-5-16,0 0-5 15,-13 5-8-15,13-5-37 0,0 0-30 16,0 0-2-16</inkml:trace>
  <inkml:trace contextRef="#ctx0" brushRef="#br1" timeOffset="48244.3694">9046 9780 122 0,'0'0'9'0,"0"0"6"15,0 0 4-15,0 0 3 16,0 0 4-16,-5 9 2 0,5-9 2 15,0 0 3-15,0 0-6 16,0 0-5-16,0 0-1 16,-7 5-3-16,7-5-4 0,0 0-1 15,-4-7-3-15,4 7-1 16,0-15-2-16,0 3-1 16,0-1 0-16,0-1 0 0,4-5-1 15,-4-1 1-15,2-4 0 16,-2 0-1-16,0-3 0 15,0-2-1-15,0-7 0 16,0 1-1-16,0-1 0 16,0-4-1-16,0 3 0 0,0-4 1 15,-2 2-3-15,2 0 0 16,0 1 0-16,0-3 0 16,0 4 0-16,2 2 0 15,-2 0 0-15,3 3 0 16,-1-1 0-16,3 2 0 0,-5 4 0 15,0-2 0-15,0 5 0 16,0-3 0-16,0 3 0 0,0-2 0 16,-3 4 0-16,1 2 0 15,0-1 0-15,-1-2 0 16,3 3 0-16,-2 2 0 16,2-1 0-16,0-1 0 0,0 0 0 15,0 4 0-15,0-2 0 16,0 2 0-16,0-1 0 15,0-3 0-15,0 3 0 16,0 1 0-16,0-5 0 16,0 4 0-16,0-5 0 0,2 2 0 15,-2-1 0-15,3 4 0 16,-1 0 0-16,-2 0 0 16,2 0 0-16,-2-1 0 15,0 4 0-15,0-2 0 0,0-1 0 16,0 2 0-16,3-2 0 15,-3 2 0-15,0-3 0 16,0 4 0-16,2-4 0 0,-2 3 0 16,0 1 0-16,3 1 0 15,-3 1 0-15,0 2 0 16,0 0 0-16,0 0 0 16,0 10 0-16,0-12 0 0,0 12 0 15,0-8 0-15,0 8 0 16,0 0 0-16,0 0 0 15,0 0 0-15,0-10 0 16,0 10 0-16,0 0 0 16,0 0 0-16,0 0 0 15,0 0 0-15,0 0 0 0,0 0 0 16,0 0 0-16,0 0 0 16,0 0 0-16,0 0 0 15,0 0 0-15,-10 12 0 0,5 1 0 16,-3 0 0-16,-2 5 0 15,-2 1 0-15,-1 3 0 16,-1 3 0-16,-4-5 0 0,6 2 0 16,-3-3 0-16,5-1 0 15,0-6 0-15,2 3 0 16,8-15 0-16,-7 12 0 16,7-12 0-16,0 0 0 0,0 0 0 15,0 0 0-15,0 0 0 16,0 0 0-16,2-4 0 15,7-6 0-15,-5-5 0 16,6-3 0-16,2 1 0 16,1-5 0-16,1-3 0 0,-1 3 0 15,-1 0 0-15,2 2 0 16,-5 5 0-16,-2 1 0 16,-2 3 0-16,-5 11 0 15,11-13 0-15,-11 13 0 0,0 0 0 16,12 6 0-16,-5 1 0 15,6 6 0-15,-1 2 0 0,0 4 0 16,6 1 0-16,0-1 0 16,-1 6 0-16,-2 0 0 15,2-3 0-15,-2 3 0 16,2 3-9-16,1-3-78 16,-4-3-2-16</inkml:trace>
  <inkml:trace contextRef="#ctx0" brushRef="#br1" timeOffset="49378.0943">9011 9896 247 0,'0'0'6'0,"0"0"4"16,0 0 1-16,5-10 4 0,-5 10 1 16,10-14 3-16,0 3 1 15,5-6 1-15,7 0-1 16,6-6-5-16,2-4-1 15,9-3-1-15,11-2-2 16,2-5-1-16,5 0-1 0,3-5-2 16,4-5 0-16,9 1-2 15,-2-3 0-15,7 1-2 16,1-2 1-16,1-2-1 16,0 2 0-16,-4 1-1 15,-1 4 0-15,-5 0 0 0,-3 6 0 16,-8 1 0-16,-6 7 0 15,-9 6-1-15,-3 0 1 16,-9 5 0-16,-6 3-2 0,-5 4 0 16,-6 4 0-16,-5 1 0 15,-10 8 0-15,12-4 0 16,-12 4 0-16,0 0 0 16,0 0 0-16,0 0 0 0,0 0 0 15,0 0 0-15,0 0 0 16,0 0 0-16,0 0 0 15,0 0 0-15,0 0 0 0,0 0 0 16,0 0 0-16,0 0 0 16,-8 0 0-1,8 0 0-15,-9 1 0 0,9-1-11 16,-11 3-7-16,2-3-9 16,9 0-31-16,0 0-26 15,-10-3-2-15</inkml:trace>
  <inkml:trace contextRef="#ctx0" brushRef="#br1" timeOffset="49803.4459">10388 8782 359 0,'0'0'7'0,"0"0"5"15,0 0 2-15,0 0 0 16,0 0 1-16,0 0 2 16,0 0-2-16,0 0 3 0,0 0-7 15,13 0-3-15,-1-5-2 16,11 0-2-16,-2 0 1 16,7-3-2-16,4-2 0 15,-2 3-3-15,3 0 0 0,-6 1 0 16,-5 1 0-16,-2 5 0 15,-8 0 0-15,-1 0 0 16,-11 0 0-16,5 20 0 0,-5-2 0 16,-11-1 0-16,2 8 0 15,-3-1 0-15,-1 5 0 16,3-5 0-16,-2 3 0 16,4-7 0-16,0 1 0 0,4-3 0 15,4-4 0-15,0-1 0 16,0-13 0-16,9 13-22 15,14-10-62-15,-11-3-4 16</inkml:trace>
  <inkml:trace contextRef="#ctx0" brushRef="#br2" timeOffset="54725.8198">9036 9346 354 0,'0'0'7'0,"0"0"4"15,0 0 4-15,0 0 1 16,0-10 1-16,0 10 2 16,0 0 0-16,-2-12 1 15,2 12-7-15,0 0-4 0,0 0-2 16,-16 8-3-16,12 1-4 15,-6 3 0-15,2 3 0 16,-2-1 0-16,3 5 0 0,2-4 0 16,-1 2 0-16,6-2 0 15,6-6 0-15,1 2 0 16,5-7 0-16,4-1 0 0,3-3 0 16,-1 0 0-16,4-7 0 15,-2-4 0-15,0-3 0 16,-8-1 0-16,1 3 0 0,-6-5 0 15,-4 0 0-15,-6 0 0 16,-6 3 0 0,-4 2 0-16,-2 2 0 0,-5 3 0 15,1 2 0-15,-4 5 0 16,0 2 0-16,3 5 0 0,3 3 0 16,2 3 0-16,3-1 0 15,2 0 0-15,8 0 0 16,2 4 0-16,0-6 0 15,9 0 0-15,6-3 0 16,0-2 0-16,6-2 0 0,-2-3 0 16,1 0 0-16,-1-8 0 15,-1 1 0-15,-3-3 0 16,-5-2 0-16,-5-2 0 0,-3 2 0 16,-2 0 0-16,-2 2 0 15,-5-2 0-15,-4 5 0 16,-1 1 0-16,-2 4 0 0,-2 2 0 15,2 5 0-15,3 0 0 16,2 5 0-16,-1 2 0 16,4 0 0-16,6-1 0 15,0-1 0-15,4 0 0 16,3-3 0-16,5 1 0 0,1-6 0 16,4-2 0-16,-2 0 0 15,-1-5 0-15,2-3 0 16,-4-1 0-16,-7-2 0 15,-3 1 0-15,-2 2 0 0,0 8 0 16,-17-14 0-16,2 14 0 16,-2 0 0-16,2 2 0 15,0 9-88-15,5 1-2 16</inkml:trace>
  <inkml:trace contextRef="#ctx0" brushRef="#br2" timeOffset="57121.5245">9060 9365 123 0,'0'0'5'16,"0"0"4"-16,0 0 6 15,0 0 5-15,0 0 4 16,0 0 3-16,0 0 4 0,0 0 0 15,0 0-2-15,0 0-3 16,11-6-5-16,-11 6-2 16,2-10-3-16,-2 10-3 15,5-15-2-15,0 3 0 0,-3 0-1 16,3-4-1-16,-5 1 0 16,6 0 0-16,-6-2-1 15,2 0 0-15,1-3-1 16,-1 3-1-16,-2-2 0 0,0-2-1 15,0 4-2-15,0-5-3 16,0 5 0-16,0-3 0 16,0-1 0-16,0 1 0 0,0 1 0 15,0-1 0-15,0 4 0 16,-2-5 0-16,2 4 0 16,0-1 0-16,-3-1 0 15,3-1 0-15,0 3 0 16,0 1 0-16,0-1 0 0,0 2 0 15,0-2 0-15,0-1 0 16,3 4 0-16,-3-2 0 16,2 2 0-16,-2-4 0 15,0 4 0-15,2-1 0 16,-2 1 0-16,3-2 0 16,-3 1 0-16,0 0 0 15,2 0 0-15,1 3 0 0,-1-3 0 16,1-2 0-16,-3 5 0 15,0-4 0-15,0 2 0 0,0-1 0 16,0 0 0-16,0 0 0 16,0 0 0-16,0 3 0 0,0-6 0 15,0 4 0-15,0-4 0 16,0 1 0-16,0 0 0 16,0 0 0-16,2-4 0 15,-2 1 0-15,0-1 0 16,0 1 0-16,3-2 0 0,0 1 0 15,-3 4 0-15,0-3 0 16,0 3 0-16,0 0 0 16,0 0 0-16,2-1 0 15,-2 3 0-15,0-2 0 0,0 0 0 16,3 0 0-16,-3-3 0 16,0 2 0-16,2 0 0 15,0-1 0-15,-2 2 0 16,0-3 0-16,0 0 0 15,3 2 0-15,-3 1 0 0,0-1 0 16,2 2 0-16,1-2 0 16,-3-3 0-16,2 3 0 15,-2-7 0-15,0 5 0 0,2-2 0 16,-2-2 0-16,3 0 0 16,-3 4 0-16,3-2 0 15,0 1 0-15,-3 0 0 16,2-1 0-16,-2 2 0 0,2-2 0 15,1 0 0-15,-3 0 0 16,0-2 0-16,0 1 0 16,2 0 0-16,1-2 0 15,-3-2 0-15,2 2 0 16,0 4 0-16,1-3 0 16,-3 2 0-16,2 0 0 15,-2-1 0-15,3 4 0 0,-3 1 0 16,0-2 0-16,0-2 0 15,0 3 0-15,0-1 0 0,0 5 0 16,0-6 0-16,0 5 0 16,0 0 0-16,0 0 0 0,0 3 0 15,0-1 0-15,0-1 0 16,2 4 0-16,-2-1 0 16,0-3 0-16,0 3 0 15,3 0 0-15,-3-6 0 0,3 4 0 16,-3-1 0-16,2-3 0 15,1 1 0-15,-3 2 0 16,2 0 0-16,-2 0 0 16,2 3 0-16,-2 0 0 15,3 1 0-15,-3 11 0 0,0-12 0 16,0 12 0-16,0 0 0 16,0 0 0-16,0-7 0 15,0 7 0-15,0 0 0 16,0 0 0-16,0 0 0 15,0 0 0-15,0 0 0 0,0 0 0 16,0 0 0-16,0 0 0 16,0 0 0-16,0 0 0 15,0 0 0-15,0 0 0 0,0 0 0 16,0 0 0-16,0 0 0 16,0 0 0-16,0 0 0 15,0 0 0-15,0 0 0 0,0 0 0 16,0 0 0-16,0 0 0 15,0 0 0-15,0 0 0 16,0 0 0-16,0 0 0 16,0 0 0-16,0 0 0 0,-5 0 0 15,5 0 0-15,0 0-21 16,0 0-53 0,-5 12-18-16</inkml:trace>
  <inkml:trace contextRef="#ctx0" brushRef="#br2" timeOffset="57891.3721">9123 6783 269 0,'0'0'8'15,"0"0"4"-15,0 0 4 0,0 0 3 16,0 0 1-16,0 0-1 16,0 0 2-16,0 0-2 0,0 0-7 15,0 0-4-15,-8 9-4 16,6 9-2-16,-1 4-2 16,1 5 1-16,2 9-1 15,0 3 2-15,0 5-1 16,0 1 0-16,0 4 1 0,0 3 0 15,0 1-1-15,0 1 1 16,0 2 0-16,2-1 1 16,-2-2-1-16,0 1 0 15,0-4-1-15,0-1 0 16,-2 0 1-16,2-1-1 0,-3-2 0 16,1 2 0-16,0-1 1 15,2-3-1-15,-3-2 0 16,1-3 1-16,-1-1-1 15,3-4 0-15,-3 1 0 0,3-2-1 16,-2-3 0-16,-1 1 0 16,1-1-1-16,2 3 0 15,0-4 0-15,0 1 0 0,-3 0-1 16,3-1 0-16,-2-2 0 16,2 2 0-16,-5-2-2 15,5-6 1-15,-5 2-1 16,3 1-1-16,2-3-4 0,-2-1 0 15,-2-4-1-15,4 2-3 16,0-3-1-16,-2-1-7 16,2-1-1-16,0-5-3 15,0-8 2-15,-3 9-1 16,3-9 0-16,0 0-1 16,0 0-6-16,-9 0 0 0,9 0-3 15,-3-20-7-15,3 7-10 16</inkml:trace>
  <inkml:trace contextRef="#ctx0" brushRef="#br2" timeOffset="58739.9311">9126 6869 287 0,'0'0'5'0,"0"0"4"15,2-10 3-15,-2 10 3 16,3-13 2-16,-3 13 1 0,4-17 5 16,-1 8-1-16,-3 9-4 15,5-13-2-15,-5 13-3 16,0 0-4-16,0 0-1 0,0 0-3 15,-12 10-1-15,1 7-1 16,-1 3-1-16,-3 4 0 16,-2 5 0-16,-6 2 0 15,4-1 0-15,-1 2 0 16,-1-4-1-16,7-3 1 0,-2-4-1 16,2-3 0-16,7-3 0 15,-1-7 0-15,8-8-1 16,0 0 2-16,-8 9-1 15,8-9 0-15,0 0 1 0,3-9 0 16,2-3-2-16,3-5 0 16,1-2 0-16,3-1 0 15,4-4 0-15,-4-3 0 16,6-1 0-16,-6 6 0 0,3 0 0 16,0 0 0-16,-2 4 0 15,-4 3 0-15,-2 0 0 16,1 6 0-16,-8 9 0 0,8-13 0 15,-8 13 0-15,0 0 0 16,0 0 0-16,0 0 0 16,0 0 0-16,12 0 0 15,-12 0 0-15,12 20 0 16,-1-8 0-16,3 2 0 16,1 4 0-16,2 5 0 0,3-4 0 15,3 4 0-15,-1-3 0 16,-2-1 0-16,3-1 0 15,-1-1 0-15,-5-5 0 0,1-2 0 16,-4 3 0-16,-1-6 0 16,-3-2 0-16,-3-1 0 15,-7-4 0-15,11 11-3 16,-11-11-28-16,-6 2-54 0,6-2-3 16</inkml:trace>
  <inkml:trace contextRef="#ctx0" brushRef="#br2" timeOffset="60719.1751">9041 9431 174 0,'0'0'10'0,"0"0"4"16,0 0 7-16,0 0-1 0,0 0 3 16,0 0 0-16,0 0 1 15,0 0 0-15,0 0-7 0,0 0-4 16,10-5-3-16,-10 5-3 16,20-3 1-16,-6 3-2 15,6 0 0-15,1 0 1 16,3 0-2-16,6 0 1 15,-1 0-1-15,4 0 0 0,2 0-1 16,2 0 0-16,3 0-1 16,-1 0 0-16,2 0-1 15,-2 0 0-15,1 0 0 0,0 0-1 16,-5 0 0 0,2 0 0-16,0 0 0 15,1 0 0-15,-3-2 0 0,-1-1 0 16,1 1 0-16,0 0-1 15,-3-1 1-15,-2 1-1 0,0-1 1 16,-3-2-1-16,1 3 0 16,-3-1 0-16,2 1 1 15,-3 2-1-15,3-3 0 0,-1 3 0 16,-1-2 0-16,2 2 0 16,0 0 1-16,-2 0-1 15,0-4 1-15,0 4-1 0,-3 0 0 16,1 0 1-16,-4 0-1 15,1 0 1-15,3 0 0 16,-4 0-1-16,4 0 1 16,-1 0 0-16,-1-2-1 15,-2 2 1-15,6-1-1 16,-5 1 0-16,-1 0 0 0,2 0 0 16,-4 0-1-16,-2 0 1 15,0 0 0-15,-3 0 0 16,3 1 0-16,0 1 0 15,-3-2 1-15,6 4-1 0,-4-4 0 16,4 0 1-16,0 0-1 16,-1 0 0-16,1 0 0 15,-4 0 1-15,-1 0-1 0,-3 0 0 16,-1 0 0-16,-9 0 0 16,13 0 0-16,-13 0 0 15,0 0 1-15,10 0-1 0,-10 0 0 16,0 0 0-16,0 0 0 15,0 0 0-15,7 0 1 16,-7 0-1-16,0 0 0 16,0 0 1-16,11 0-1 15,-11 0 0-15,0 0 1 16,0 0-1-16,10 0 1 0,-10 0-1 16,0 0 1-16,0 0 0 15,0 0 0-15,0 0 0 16,0 0 0-16,0 0 0 15,0 0-1-15,0 0 1 0,0 0-1 16,0 0 0-16,0 0-5 16,0 0-5-16,0 0-13 15,0 17-49-15,0-17-9 0</inkml:trace>
  <inkml:trace contextRef="#ctx0" brushRef="#br2" timeOffset="61323.0029">10776 9272 348 0,'0'0'6'0,"0"0"5"0,0 0 2 16,0 0 1-16,0 0-2 15,0 0 1-15,0 0 1 0,0 0 1 16,7 6-5-16,0-5-4 16,6 1-1-16,2 4 0 15,3-3 1-15,2 1-1 16,4-1-1-16,-1-1 0 0,2 1-1 16,0 0-1-16,-6 2-1 15,1-3 0-15,-2 3 0 16,-4 0-1-16,-3 2 1 0,-1 3 0 15,-8 2 0-15,-2 1 0 16,0 2 0-16,-7 0 1 16,-6 2-1-16,1 0 1 15,-4 0 0-15,0-2-2 16,0 0 0-16,2-2 0 0,1 2 0 16,3-5 0-16,3-4 0 15,7-6 0-15,-11 13 0 16,11-13 0-16,0 0 0 15,-7 12 0-15,7-12-2 0,0 0-2 16,0 0-5-16,-2 10-14 16,2-10-33-16,0 0-28 15,0 0-3-15</inkml:trace>
  <inkml:trace contextRef="#ctx0" brushRef="#br2" timeOffset="62308.6054">11213 9312 344 0,'0'0'8'0,"0"0"5"0,0 0 3 16,0 0 4-1,0 0 0-15,0 0 2 0,0 0 0 16,-5-7 1-16,5 7-9 15,0 0-5-15,9-11-9 0,0 11 0 16,3-2 0-16,6 2 0 16,-1 2 0-16,5 3 0 15,1 3 0-15,-4 2 0 16,-1 2 0-16,-6 5 0 0,-6 1 0 16,-4 0 0-16,-4 1 0 15,-6 1 0-15,-4-1 0 16,-6-2 0-16,-4 1 0 15,0-5 0-15,1-1 0 0,5-5 0 16,3-1 0-16,1-4 0 16,12-2 0-16,-10-2 0 15,10-5 0-15,7-10 0 16,5 0 0-16,4-2 0 16,0-3 0-16,7-3 0 0,2 1 0 15,0 1 0-15,-8 0 0 16,3 6 0-16,-3 3 0 15,-4 3 0-15,-6 7 0 16,-7 4 0-16,10-5 0 0,-10 5 0 16,6 9 0-16,-4 2 0 15,0 3 0-15,1 6 0 16,2 2 0-16,-1-1 0 0,1 0 0 16,6-1 0-16,-1 0 0 15,-1-6 0-15,7-2 0 16,0-6 0-16,5-4 0 0,4 4 0 15,-5-6-3-15,4-6-81 16,1 4-3-16</inkml:trace>
  <inkml:trace contextRef="#ctx0" brushRef="#br2" timeOffset="64294.2294">9034 9423 235 0,'0'0'8'0,"0"0"3"0,0 0 4 16,0 0 2-16,0 0 2 15,0 0 2-15,0 0 0 0,0 0 4 16,0-7-6-16,0 7-4 16,12-17-2-16,2 0-1 15,6-4-1-15,5-8 0 16,10-4-1-16,7-9 0 0,13-9-1 15,9-4 0-15,7-10-2 16,10-4 0-16,9-4-1 16,4 0-6-16,4-4 0 0,-4 3 0 15,0-1 0-15,-4 6 0 16,-1 1 0-16,-6 4 0 16,-7 3 0-16,-4 9 0 15,-12 4 0-15,-5 10 0 16,-16 4 0-16,-1 10 0 15,-16 7 0-15,-4 4 0 0,-9 9 0 16,-9 4 0-16,0 0 0 16,0 0 0-16,0 0 0 15,0 0 0-15,0 0 0 0,0 0 0 16,0 0 0-16,0 0 0 16,0 0 0-16,0 0 0 15,0 0 0-15,0 0 0 16,0 0-13-16,-7 3-24 0,-5 1-49 15,12-4-2-15</inkml:trace>
  <inkml:trace contextRef="#ctx0" brushRef="#br2" timeOffset="64650.9764">10428 8064 357 0,'0'0'8'0,"0"0"4"16,0 0 2-16,0 0 1 0,0 0 0 16,0 0 0-16,0 0 1 15,-3-11 1-15,3 11-7 0,15-2-4 16,2 0-2-16,6-3-1 16,4 2 0-16,1-2 0 15,4 2-1-15,-2-2-2 16,-3 5 1-16,-4 0-1 0,-4 0 0 15,-3 4 0-15,-9 5 1 16,0 3 0-16,-7 3 0 16,0 2 0-16,0 5 1 15,-7-1-1-15,2 4 0 16,0-6 1-16,0 1-2 16,0-4-4-16,2-2-2 0,3-14-8 15,0 14-16-15,6-8-52 16,-6-6-4-16</inkml:trace>
  <inkml:trace contextRef="#ctx0" brushRef="#br2" timeOffset="65107.7231">10912 7649 440 0,'0'0'1'0,"0"0"0"15,0 0 1-15,-2 11 1 0,2-1-1 16,0 2 0-16,0 5 1 16,6-1 0-16,1 2 0 15,2-2-1-15,4-1 1 16,4-8-1-16,4-3 2 16,1-4 0-16,0-2 0 15,0-7 0-15,-1-2 1 0,-5-3 0 16,0-1-1-16,-4 0 1 15,-5 5-1-15,-1 0-1 16,-6 10-1-16,0 0-2 0,0 0 0 16,0 0 0-16,5 10 0 15,-3 6-2-15,1 5 1 16,1-1 0-16,6 5 0 0,3 4 2 16,-1-1-1-16,3-6 1 15,0 3-1-15,-2-6 1 16,-1 1 1-16,-5 1-2 0,-7-2 0 15,-5-2 0-15,-11 1 0 16,-7-2 0-16,-7 2 0 16,-5 2 0-16,-3-5 0 15,1-2-4-15,7-4-42 16,-2-1-39-16,10-3-1 0</inkml:trace>
  <inkml:trace contextRef="#ctx0" brushRef="#br2" timeOffset="66186.0569">8972 6222 303 0,'0'0'7'0,"0"0"6"15,0 0 3-15,-13 0 4 16,13 0 2-16,-8-2 2 16,8 2-1-16,0 0 0 0,-9-3-6 15,9 3-4-15,0 0-3 16,17-9-3-16,0 6-3 15,9-2 0-15,2-2 1 0,10 0-5 16,2-4 0-16,2 7 0 16,1-1 0-16,-6 2 0 15,-3 1 0-15,-6 2 0 16,-6 2 0-16,-7 3 0 16,-5 2 0-16,-7 6 0 0,-3 2 0 15,-13 2 0-15,-4 3 0 16,-3-2 0-16,-5 3 0 15,-5 4 0-15,-5 3 0 16,1-7 0-16,4 0 0 0,0-4 0 16,10 1 0-16,0-4 0 15,5-7 0-15,8-1 0 16,7-6 0-16,0 0 0 0,0 0 0 16,18 0 0-16,1-3 0 15,6-5 0-15,5 1 0 16,7-2 0-16,6-1 0 15,1-3 0-15,-1 3 0 16,-6 4 0-16,-5-2 0 0,-4 2 0 16,-7 3 0-16,-5 3 0 15,-7 0 0-15,-9 0 0 16,0 0 0-16,0 0 0 16,0 0 0-16,0 0 0 15,0 0 0-15,0 0 0 16,0 0 0-16,0 0 0 0,0 0 0 15,0 0 0-15,0 0-3 16,0 0-85-16,0 0-3 0</inkml:trace>
  <inkml:trace contextRef="#ctx0" brushRef="#br2" timeOffset="89148.4634">13975 9406 293 0,'0'0'8'0,"0"0"3"16,0 0 4-16,0 0 2 15,0 0 1-15,0 0 3 0,0 0-2 16,0 0 0-16,0 0-5 16,0 0-5-16,0 0-4 15,0 0-1-15,0 5-1 16,0-5-1-16,0 12 0 0,0-12 1 16,8 13-1-16,-8-13 1 15,15 4 1-15,-6-4-1 16,2 0 1-16,-4-2 1 0,-7 2-1 15,18-15 1-15,-13 6-1 16,0-4 0-16,-5 3 0 16,0-2-1-16,0 1 0 15,-3 4-3-15,3 7 0 16,-15-15 0-16,5 13 0 0,-2 2 0 16,1 0 0-16,2 5 0 15,-1-1 0-15,0 7 0 16,2-4 0-16,6 4-2 15,0 1 2-15,-1-3 0 0,3 4-1 16,0-13 2-16,12 15-1 16,-5-10 2-16,6-3-2 15,-1-2 0-15,4 0 0 0,-2-2 0 16,4-8 0-16,-6 2 0 16,1-4 0-16,-6 0 0 15,1 0 0-15,-6 1 0 16,-2-1 0-16,0 2 0 0,0 10 0 15,-17-13 0-15,4 13 0 16,1 0 0-16,-3 5 0 16,0 3 0-16,2 2 0 15,4-1 0-15,1-1 0 16,6 1 0-16,0 0 0 16,2-9 0-16,2 12 0 0,8-9 0 15,-1-1 0-15,2-2 0 16,3 0 0-16,-3-5 0 0,3 0 0 15,-4-5 0-15,-2 2 0 16,-3-2 0-16,-5 10 0 16,2-12 0-16,-2 12 0 15,-4-12 0-15,-7 9 0 0,1 3 0 16,-2 0 0-16,-1 3 0 16,1 1 0-16,5 7-19 15,-1-4-27-15,5 4-40 0,3-11 0 16</inkml:trace>
  <inkml:trace contextRef="#ctx0" brushRef="#br2" timeOffset="90440.94">13995 9411 277 0,'0'0'5'0,"0"0"2"15,0 0 3-15,0 0-1 16,0 0 0-16,0 0 4 15,0 0 0-15,0 0 3 0,7 3-2 16,4-1-2-16,1 0-2 16,11-2 1-16,2 0 0 15,9 3-2-15,6-3-1 0,10 0-3 16,10-3 0-16,7 1-2 16,4-3 0-16,7 0-1 15,3-2 1-15,6 2-1 16,5 0 0-16,0-2-1 15,6 1 1-15,-1 1 0 16,2-1-1-16,0 2 0 0,-5 2 0 16,-2-4-1-16,-7 4 1 15,-10 2 0-15,-10-2-1 16,-13-1 1-16,-10 3 0 0,-12 0 0 16,-7 0 2-16,-11 0 0 15,-5 0 1-15,-7 0 0 16,0 0 0-16,0 0 1 15,0 0 0-15,0 0-2 0,0 0 1 16,0 0 0-16,0 0-4 16,0 0 0-16,0 0 0 15,0 0 0-15,0 0 0 0,0 0 0 16,0 0 0-16,0 0 0 16,0 0 0-16,0 0 0 15,0 0 0-15,0 0 0 16,0 0 0-16,0 0 0 0,0 0 0 15,0 0 0 1,0 0-19-16,-5 0-65 0,5 0-1 16</inkml:trace>
  <inkml:trace contextRef="#ctx0" brushRef="#br2" timeOffset="93219.2085">13983 9401 240 0,'0'0'6'0,"0"0"5"16,0 0 2-16,0 0 4 0,0 0 2 15,0 0 2-15,0 0 0 16,0 0 3-16,0 0-4 15,0 0-4-15,0 0-2 0,0 0-3 16,0 0-2-16,0 0 0 16,0 0-2-16,0 0-2 15,0 0 0-15,0 0-1 16,0 0 0-16,0 0-2 0,0 0 0 16,0 0-1-16,0 0 1 15,0 13-2-15,0-4 1 16,-2 6 0-16,-2 4-1 15,2 4 1-15,0 3 0 0,-1 3 0 16,1 0 0-16,-1 9 0 16,1-1 0-16,2-3-1 15,-2 1 1-15,2 2-1 16,-3-5 0-16,3 3 0 16,0-3-1-16,0 0 1 15,3 0 0-15,-3-1-1 0,2-2 1 16,-2 0 0-16,0 2 0 15,2-4 0-15,-2-3 0 16,0 1-1-16,0-5 1 0,0 0 0 16,0 0 0-16,0-1 0 15,0-4 0-15,0 1-1 16,0-2 1-16,-2-2 0 0,2 1 1 16,-2-3-1-16,2 0 0 15,-3-2 0-15,3-8 0 16,0 13 0-16,0-13 0 15,-2 16-1-15,2-16 1 16,-5 18 0-16,5-18 0 0,-3 15 0 16,3-15 0-1,-3 17 1-15,3-8 0 0,-2-1 0 16,2 1 0-16,0 2 0 16,0-4 0-16,0 3 0 15,0 0-1-15,0-2 0 0,0 2 0 16,-3-3 0-16,3 3 0 15,0-1 0-15,0-1 0 16,0 2-1-16,0-1 1 0,0 1 0 16,0 0 0-16,-2-3 0 15,2 4 0-15,0-1 0 16,0-10-1-16,0 12 1 16,0-12 0-16,0 0-1 0,0 10 1 15,0-10 0-15,0 0 0 16,0 0 0-16,0 0 0 15,0 0 0-15,0 0 0 0,0 0-2 16,0 0 0-16,0 0-3 16,0 0-7-16,0 0-25 15,7 0-46-15,-7 0 0 16</inkml:trace>
  <inkml:trace contextRef="#ctx0" brushRef="#br2" timeOffset="94163.2982">13697 10439 338 0,'0'0'9'16,"0"0"4"-16,0 0 4 0,5-7 2 15,-5 7 0-15,0 0 1 16,8-5 0-16,-8 5 1 0,0 0-9 16,0 0-3-16,9-3-3 15,-9 3-1-15,0 0-2 16,12 5-3-16,-1 1 0 0,1 1 0 16,1 2 0-16,1 1 0 15,1 3 0-15,3 2 0 16,0-1 0-16,-4-2 0 15,-1 4 0-15,-1-1 0 16,0-1 0-16,-1-2 0 0,-2 1 0 16,-2-1 0-16,2-2 0 15,-4-3 0-15,-3 4 0 16,-2-11 0-16,7 14 0 16,-7-14 0-16,5 10 0 15,-5-10 0-15,0 0 0 0,2 11 0 16,-2-11 0-16,0 0 0 15,0 0 0-15,0 0 0 16,0 0 0-16,0 0 0 0,0 0 0 16,0 0 0-16,0 0 0 15,0 0 0-15,0 0 0 16,0 0 0-16,0 0 0 0,5-5 0 16,-5 5 0-16,6-18 0 15,-1 6 0-15,2-3 0 16,5-5 0-16,-1-2 0 15,3 0 0-15,1-5 0 0,5 3 0 16,-2 0 0-16,2-3 0 16,-1 4 0-16,1-1 0 15,-3 4 0-15,1 0 0 16,-3 7 0-16,-3 1 0 16,-2 5 0-16,-10 7 0 0,15-13 0 15,-15 13 0-15,0 0 0 16,0 0 0-16,0 0 0 15,0 0 0-15,0 0 0 16,0 0 0-16,0 0 0 0,0 0 0 16,0 0 0-16,0 0 0 15,0 0 0-15,0 0 0 16,0 0 0-16,0 0 0 0,0 0 0 16,-2 8 0-16,2-8 0 15,-5 10 0-15,5-10 0 16,0 0-82-16,-13 10-10 15</inkml:trace>
  <inkml:trace contextRef="#ctx0" brushRef="#br2" timeOffset="95380.1091">14129 10625 362 0,'0'0'9'16,"0"0"3"-16,0 0 2 0,0 0 2 16,0-11 2-16,0 11 0 15,0 0 1-15,0 0 1 16,0 0-7-16,0 0-3 15,0 0-10-15,11-4 0 0,3 1 0 16,11-2 0-16,0 0 0 16,7 0 0-16,3 0 0 15,5-2 0-15,-2-1 0 16,-4 4 0-16,-1-1 0 0,-8 2 0 16,-6 1 0-16,-4 2 0 15,-3 0 0-15,-12 0 0 16,5 12 0-16,-5-2 0 15,-10 0 0-15,-2 7 0 0,-8-1 0 16,-2 4 0-16,-6-1 0 16,-4 3 0-16,0-3 0 15,-1 1 0-15,1-2 0 16,5 0 0-16,2-6 0 0,3 0 0 16,9-5 0-16,3-1 0 15,10-6 0-15,-9 4 0 16,9-4 0-16,0 0 0 15,12 3 0-15,3-3 0 0,2 0 0 16,10-3 0-16,6 1 0 16,4-3 0-16,3 2 0 15,2-1 0-15,2-4 0 16,2 4 0-16,-7 1 0 16,-2 0 0-16,-9 2 0 0,-6-2 0 15,-4 3 0-15,-4 0 0 16,-14 0 0-16,10 0 0 15,-10 0 0-15,0 0 0 0,0 0 0 16,0 0 0-16,0 0 0 16,-5 3 0-16,5-3 0 15,-7 1 0-15,7-1 0 0,-12 3 0 16,12-3 0-16,-15 5 0 16,12-14-50-16,3 9-43 15</inkml:trace>
  <inkml:trace contextRef="#ctx0" brushRef="#br2" timeOffset="99769.6415">15730 9190 337 0,'0'0'7'16,"0"0"5"-16,0 0 3 15,0 0 4-15,0 0 0 16,0 0 1-16,0 0 1 0,0 0 0 16,0 0-6-16,0 0-4 15,0 0-2-15,0 0-4 16,0 0-5-16,18 13 0 0,-4-3 0 16,7-1 0-16,1 4 0 15,0-4 0-15,3 4 0 16,0-3 0-16,-2-2 0 15,-4-4 0-15,-4 2 0 16,-3-1 0-16,-1-3 0 0,-11-2 0 16,10 5 0-16,-10-5 0 15,0 13 0-15,-5-6 0 16,-6 5 0-16,-1 0 0 16,0 6 0-16,-3-1 0 0,-5 1 0 15,3-1 0-15,1-2 0 16,2-1 0-16,-2 2 0 15,7-4 0-15,-1-5 0 16,10-7 0-16,-13 14 0 0,13-14 0 16,-5 11 0-16,5-11 0 15,0 0 0-15,0 0 0 16,0 0 0-16,0 0 0 16,0 0 0-16,0 0 0 15,0 0-24-15,5-7-46 16,-5 7-16-16</inkml:trace>
  <inkml:trace contextRef="#ctx0" brushRef="#br2" timeOffset="100499.2412">16093 9269 434 0,'0'0'6'0,"0"0"3"16,0 0 2-16,0 0 1 16,0 0 1-16,0 0 0 15,0 0 0-15,7 0-13 0,-7 0 0 16,21 0 0-16,-6 0 0 15,2 3 0-15,6 3 0 16,-1 1 0-16,2 0 0 0,1 6 0 16,-7-1 0-16,-1 3 0 15,-9 4 0-15,-1-2 0 16,-7-2 0-16,-2 3 0 16,-9-3 0-16,-1 0 0 15,0-3 0-15,-3-2 0 16,0-3 0-16,5-2 0 0,10-5 0 15,-12 3 0-15,12-3 0 16,0-11 0-16,2-1 0 16,10-5 0-16,4-2 0 15,-2-5 0-15,6 3 0 0,-2-2 0 16,-1 4 0-16,1 2 0 16,-6 4 0-16,-5 6 0 15,-7 7 0-15,11-7 0 0,-11 7 0 16,2 3 0-16,-2 8 0 15,0 2 0-15,2 4 0 16,-2 0 0-16,5 3 0 16,0 0 0-16,0-3 0 0,3-2 0 15,4-3 0-15,6-2 0 16,-4-10 0-16,9 5-64 16,-3-5-26-16</inkml:trace>
  <inkml:trace contextRef="#ctx0" brushRef="#br2" timeOffset="102044.0637">13953 9426 264 0,'0'0'7'16,"0"0"3"-16,0 0 5 16,0 0 2-16,0 0 2 15,0 0 2-15,0 0 3 16,0 0 2-16,0 0-7 0,0 0-3 15,0 0-2-15,0 0-2 16,0 0-3-16,0 0-1 16,0 0-2-16,0 0-2 15,0 0-1-15,-8 0 0 0,-1 2-2 16,-1 8 0-16,-6 2-1 16,-3 7 1-16,-6 5-1 15,-5 5 1-15,-7 6 0 16,-3 5 1-16,-4 2-1 0,-4 2 1 15,1 1-1-15,-5-1 2 16,2 3-3-16,5-2 0 16,3-3 0-16,2 1 0 15,3-7 0-15,5 2 0 0,-3-1 0 16,5-3 0-16,-2-4 0 16,2-3 0-16,0-2 0 15,5-8 0-15,5 0 0 16,3-3 0-16,4-7 0 0,1-2 0 15,12-5 0-15,0 0 0 16,0 0 0-16,0 0 0 16,0 0 0-16,0 0 0 15,0 0 0-15,0 0 0 0,0 0 0 16,0 0 0-16,0 0 0 16,0 0 0-16,0 0 0 15,0 0 0-15,0 0-16 16,0-5-18-16,12 2-52 15,-12 3-2-15</inkml:trace>
  <inkml:trace contextRef="#ctx0" brushRef="#br2" timeOffset="102629.5551">13033 10020 362 0,'0'0'8'0,"0"0"3"15,0 0 2-15,8-12 0 16,-8 12 1-16,0 0 0 0,10 0 1 16,-10 0 0-16,2 12-6 15,-2 6-3-15,-5 6-3 16,0 3 0-16,-3 3-1 0,1 2 0 16,-3 3-1-16,1-5-1 15,-2-3 1-15,6-5-1 16,-2-5 0-16,5-6 0 15,2-11 0-15,-5 14 0 0,5-14 1 16,0 0 0-16,12 0 1 16,0 0 1-1,3-5 0-15,10 0 1 0,3-5 1 16,2 1-5-16,2-1 0 16,-2 0 0-16,5 0 0 0,-8 2 0 15,0 2 0-15,-7 0 0 16,-5 4 0-16,-3-3 0 15,-12 5 0-15,13 0 0 16,-13 0 0-16,0 0 0 0,0 0 0 16,0 0 0-16,0 0 0 15,0 0 0-15,0 5 0 0,0-5 0 16,0 0-36-16,-6 10-51 16,6-10-2-16</inkml:trace>
  <inkml:trace contextRef="#ctx0" brushRef="#br2" timeOffset="103395.909">12596 10489 406 0,'0'0'7'0,"0"0"2"16,0 0 3-16,-5-11 0 15,5 11 0-15,0 0 0 16,0 0 1-16,0 0-1 0,-5 8-5 16,5 4-4-16,0 3-2 15,7 0 0-15,1 5-1 16,1-3 1-16,4-2-1 16,2-8 1-16,2 0 1 0,0-7-2 15,4 0 0-15,-4-7 0 16,0-2 0-16,-1-4 0 15,-4-1 0-15,-3 2 0 0,-1-2 0 16,-5 4 0-16,-3 10 0 16,5-14 0-16,-5 14 0 15,0 0 0-15,0 0 0 16,4 7 0-16,-4 4 0 16,5 3 0-16,0 1 0 0,1 5 0 15,1-1 0-15,-2 4 0 16,2-7 0-16,-4 7 0 15,-1-5 0-15,-2-1 0 16,-2 0 0-16,-11 0 0 0,-4 1 0 16,-5-1 0-16,-5-2 0 15,-3 3 0-15,0-6 0 16,0 5 0-16,0-5 0 0,5 1 0 16,5 0 0-16,1-9-36 15,8 7-51-15,11-11-2 16</inkml:trace>
  <inkml:trace contextRef="#ctx0" brushRef="#br2" timeOffset="106698.2269">13943 11534 182 0,'0'0'10'16,"0"0"3"-16,0-11 7 15,0 11 5-15,0 0 3 0,0 0 3 16,2-9 3-16,-2 9 3 15,0 0-7-15,0-10-4 16,0 10-4-16,0 0-5 0,0 0-3 16,0-10-4-16,0 10-3 15,0 0-2-15,-7 0-5 16,7 0 0-16,-12 0 0 16,12 0 0-16,-13 7 0 15,13-7 0-15,-10 13 0 0,3-4 0 16,2 2 0-16,5 1 0 15,0-3 0-15,0 4 0 16,3-3 0-16,-3-10 0 16,16 14 0-16,0-13 0 0,-2-1 0 15,4 0 0-15,-1-1 0 16,1-7 0-16,-6-3 0 16,1 2 0-16,-4-7 0 15,-4 2 0-15,-5-3 0 0,0 1 0 16,-5 2 0-16,-2 1 0 15,-6 1 0-15,4 4 0 16,-6 5 0-16,-3 3 0 16,1 6 0-16,2 5 0 0,1 1 0 15,1 2 0-15,3 3 0 16,3 1 0-16,1-1 0 16,6-2 0-16,2 0 0 15,9-5 0-15,1-3 0 0,6-2 0 16,1-2 0-16,4-3 0 15,-1-3 0-15,-1-3 0 16,0-5 0-16,-8-4 0 0,-1 0 0 16,-7-2 0-1,-2 0 0-15,-3 0 0 0,-5-1 0 16,-5 5 0-16,-5 1 0 16,-2 5 0-16,-1 4 0 15,-1 3 0-15,1 4 0 16,0 7 0-16,1 1 0 15,10-1 0-15,-1 1 0 0,5 0 0 16,3-2 0-16,3 0 0 16,10-5 0-16,1 0 0 15,7-4 0-15,-1-1 0 0,-3 0 0 16,-2-1 0-16,2-4 0 16,-8 0 0-16,-9 5 0 15,11-15 0-15,-11 15 0 0,-11-13 0 16,-1 9 0-16,-2 1 0 15,-1 3 0-15,0 3 0 16,-5 0-11-16,8-3-58 0,4 9-17 16</inkml:trace>
  <inkml:trace contextRef="#ctx0" brushRef="#br3" timeOffset="110477.7119">13968 11517 206 0,'0'0'9'0,"0"0"6"16,0 0 5-16,0 0 2 15,0 0 4-15,0 0 1 16,0 0 3-16,0 0 3 0,2-8-8 16,-2 8-5-16,0 0-3 15,0 0-3-15,0 0-3 16,0 0-3-16,0 0-3 0,0 0 0 15,0 0-2-15,0 10-1 16,0 2 0-16,0 3 0 16,0 5-1-16,0 6 1 15,0 0 0-15,0 0-1 0,0 8 2 16,0-2-3-16,0 5 0 16,0 1 0-16,0-2 0 15,0 3 0-15,0 2 0 16,0-2 0-16,0-3 0 0,0 2 0 15,0-5 0-15,0 0 0 16,0-2 0-16,0-1 0 16,0-3 0-16,-2 0 0 15,2-4 0-15,0-1 0 16,0 0 0-16,0-5 0 0,-3 0 0 16,3 1 0-16,0-6 0 15,0 3 0-15,-2-2 0 16,2-3 0-16,-2-1 0 15,-1 3 0-15,3-1 0 16,-2-1 0-16,-1-2 0 0,3-8 0 16,-2 16 0-16,2-16 0 15,0 13 0-15,0-13 0 16,0 10 0-16,0-10 0 0,0 10 0 16,0-10 0-16,0 0 0 15,0 9 0-15,0-9 0 16,0 0 0-16,0 0 0 0,0 11 0 15,0-11 0-15,0 0 0 16,0 0 0-16,0 0 0 16,0 0 0-16,0 0-10 15,0 0-22-15,0-8-51 0,0 8-3 16</inkml:trace>
  <inkml:trace contextRef="#ctx0" brushRef="#br3" timeOffset="111176.961">13734 12364 319 0,'0'0'11'15,"0"0"3"-15,0 0 4 16,0 0 5-16,0 0 0 0,0 0 2 16,0 0 0-16,-7-5 2 15,7 5-10-15,0 0-8 16,0 0-9-16,0 0 0 15,10-3 0-15,-10 3 0 16,17 5 0-16,-4 2 0 0,-1 1 0 16,2 4 0-16,4-2 0 15,3 3 0-15,-7-1 0 16,4 3 0-16,-1 0 0 16,-2-3 0-16,-1-2 0 0,0 2 0 15,-5-2 0-15,3 0 0 16,-12-10 0-16,16 14 0 15,-16-14 0-15,9 9 0 0,-9-9 0 16,0 0 0-16,0 0 0 16,11 5 0-16,-11-5 0 15,0 0 0-15,9-14 0 16,1 2 0-16,-3-2 0 16,6-4 0-16,2-1 0 15,0-3 0-15,2 0 0 0,1-1 0 16,-4 3 0-16,-1 5 0 15,-1 3 0-15,1 2 0 16,-6 1 0-16,-7 9 0 0,10-13 0 16,-10 13 0-16,0 0 0 15,0 0 0-15,0 0 0 16,0 0 0-16,0 0 0 0,0 0 0 16,0 0 0-16,0 0 0 15,0 0 0-15,0 0 0 16,0 0 0-16,0 0-13 15,0 0-76-15,5 7-4 0</inkml:trace>
  <inkml:trace contextRef="#ctx0" brushRef="#br3" timeOffset="112532.8852">14035 11480 270 0,'0'0'8'0,"0"0"3"0,0 0 5 16,0 0 4-16,0 0 1 15,0 0 2-15,-5 5 1 16,5-5 0-16,0 0-8 15,0 0-3-15,0 0-4 0,0 0-1 16,13 7-2-16,4-5-1 16,8-2 1-16,9 3 0 15,9-3 1-15,9 0 1 0,7 0-2 16,6 0-2-16,3-3-4 16,-4 1 0-16,3-1 0 15,0 1 0-15,3 0 0 16,-5-1 0-16,2-2 0 15,2 2 0-15,-2-2 0 16,0-2 0-16,1 2 0 0,-11-1 0 16,-10 5 0-16,-2-5 0 15,-15 4 0-15,-3 2 0 16,-12 0 0-16,-3 0 0 0,-12 0 0 16,13 0 0-16,-13 0 0 15,0 0 0-15,0 0 0 16,0 0 0-16,0 0 0 15,0 0 0-15,0 0 0 0,0 0 0 16,0 0 0-16,0 0 0 16,0 0 0-16,0 0 0 15,0 0 0-15,0 0 0 16,0 0 0-16,0 0 0 16,0 0 0-16,0 0 0 0,0 0-5 15,-7 0-19 1,7 0-23-16,0 0-38 0,0 0-1 15</inkml:trace>
  <inkml:trace contextRef="#ctx0" brushRef="#br3" timeOffset="112963.2934">15256 11323 421 0,'0'0'5'0,"0"0"2"16,0 0 0-16,-8-5 1 15,8 5-1-15,0 0 2 0,0 0 0 16,0 0 2 0,5 3-5-16,8 2-1 0,1-1-1 15,6 6 0 1,3 0 0-16,4 0 0 0,1 3-4 15,-2-3 0-15,-3 4 0 16,0-1 0-16,-3-4 0 16,-8 7 0-16,-3-7 0 0,-4 9 0 15,-5-6 0-15,-2 3 0 16,-8 3 0-16,1-4 0 16,-7 4 0-16,-1-3 0 0,2-3 0 15,-2 0 0-15,4-1 0 16,1-4 0-16,5-2 0 15,7-5 0-15,-11 7 0 0,11-7 0 16,0 0 0-16,0 0-14 16,0 0-15-16,0 0-44 15,0 0-12-15</inkml:trace>
  <inkml:trace contextRef="#ctx0" brushRef="#br3" timeOffset="114068.3935">15698 11296 451 0,'0'0'5'16,"0"0"2"-16,0 0 2 15,0 0 0-15,0 0 0 16,7 0 0-16,4 0 0 0,1 0-6 16,3 0-3-16,4 0 0 15,2 8 0-15,-1 1 0 16,-1 4 0-16,-1 4 0 15,-6 4 0-15,-7 3 0 0,-5 0 0 16,-3 0 0-16,-6 2 0 16,-7-3 0-16,0-4 0 15,-2-4 0-15,3-3 0 16,2-3 0-16,4-1 0 0,9-8 0 16,-8 0 0-16,8 0 0 15,3-12 0-15,6-3 0 16,7-6 0-16,3-5 0 15,4-4 0-15,2 3 0 0,-3 0 0 16,3 2 0-16,-3 3 0 16,-6 7 0-16,-7 0 0 15,-9 15 0-15,12-7 0 0,-12 7 0 16,0 7 0-16,0 8 0 16,0 0 0-16,0 2 0 15,0 6 0-15,0 1 0 16,0-1 0-16,11-3 0 15,1-2 0-15,3-4 0 0,4-9 0 16,4 0-79-16,5-3-8 16</inkml:trace>
  <inkml:trace contextRef="#ctx0" brushRef="#br3" timeOffset="114977.2058">13908 11548 319 0,'0'0'8'0,"0"0"4"16,0 0 2-16,2-9 4 15,-2 9 2-15,0 0 0 16,0 0 0-16,3-10 0 15,-3 10-7-15,0 0-4 0,-10 10-3 16,-2 2-3-16,-3 5-2 16,-5 7 0-16,-2 2-1 15,-10 3 1-15,-1 6 0 16,-7 0 1-16,-2 7-1 16,-6-1 1-16,-1-2 0 15,-8 0 1-15,2 6-1 0,-5-4 0 16,-2 3 0-16,0-4 0 15,0 3-1-15,2-3 1 16,3-3-1-16,2-7 0 0,9 0 1 16,5-8-2-16,7-3 0 15,8-7 0-15,10 1 0 16,3-8 0-16,3 1 0 16,10-6 0-16,0 0 0 0,0 0 0 15,0 0 0-15,0 0 0 16,0 0 0-16,0 0 0 15,0 0 0-15,0 0 0 0,0 0-4 16,0 0 0-16,0 0-3 16,0 0-5-16,0 0-9 15,0 0-23-15,7 0-39 0,-7 0-1 16</inkml:trace>
  <inkml:trace contextRef="#ctx0" brushRef="#br3" timeOffset="115728.5689">12922 12109 303 0,'0'0'8'16,"0"0"6"-16,0 0 3 0,0 0 2 16,0 0 3-16,2-11-1 15,-2 11-1-15,0 0 1 16,0 0-8-16,0 0-6 15,-5 13-3-15,-3-1-2 0,-2 3 0 16,-2 5-1-16,2 5 0 16,-5 0 0-16,0 2 1 15,1-2-1-15,3-1 1 16,-1-1-1-16,0-4 0 16,1-4 1-16,2-2-1 15,4-3 0-15,5-10-1 0,-11 7 1 16,11-7-1-16,0 0 0 15,0 0 0-15,0 0 1 16,0 0 0-16,0 0 0 16,11 0 1-16,-4-3-1 0,5 1 1 15,6 0 0-15,0-1 0 16,-1-2-2-16,5 5 1 0,1-2-1 16,2 2 0-16,-6 0 1 15,4 0-1-15,-6 5-1 16,-2-3 1-16,-3 1 0 15,1-1 0-15,-13-2 0 0,12 5 0 16,-12-5-2-16,0 0-1 16,0 0-3-16,0 0-7 15,0 0-18-15,7 2-52 16,-7-2 1-16</inkml:trace>
  <inkml:trace contextRef="#ctx0" brushRef="#br3" timeOffset="116344.9132">12350 12545 456 0,'0'0'3'0,"0"0"-1"15,0 0 0-15,0 0 1 0,0 0-1 16,0 0 0-16,-3 7 1 15,3 1 0-15,8 4-2 16,1-3-1-16,4 3 2 16,4 2-1-16,3-8 0 0,5 0 1 15,3-3 0-15,-3-3 0 16,-1-5 0-16,1-5 1 16,-7-1 0-16,-1-1 0 0,-7 0 1 15,0 2 0-15,-8 0 1 16,-2 10-5-16,0-10 0 15,0 10 0-15,0 0 0 16,0 0 0-16,-2 12 0 0,2 3 0 16,0 3 0-16,5 2-2 15,-1 4 1-15,7-1-1 16,-4-1 1-16,0 2-1 16,-2-3 1-16,-2 1 0 15,-3-3 0-15,-5 1 0 0,-5 2 1 16,-8-1-1-1,-7-4 2-15,1 0-1 0,-8 0-1 16,0-4 0-16,2-4-1 16,0-2-2-16,5 1-6 0,-2-5-21 15,9-3-50-15,18 0-3 16</inkml:trace>
  <inkml:trace contextRef="#ctx0" brushRef="#br3" timeOffset="117391.35">13515 12626 385 0,'0'0'7'0,"0"0"2"0,0 0 3 15,0 0 1-15,0 0 2 16,0 0 0-16,0 0 1 16,0 0 1-16,0 0-7 0,0 0-2 15,0 0-4-15,0 0-4 16,0 5 0-16,0-5 0 15,0 0 0-15,0 0 0 16,0 0 0-16,0 0 0 16,0 0 0-16,0 0 0 0,0 0 0 15,0 0 0-15,0 0 0 16,0 0 0-16,0 0 0 16,0 0 0-16,0 0 0 0,-5 6 0 15,5-6 0-15,0 0 0 16,0 0 0-16,0 0 0 15,0 0 0-15,0 0 0 16,0 0 0-16,0 0 0 0,-7 4 0 16,7-4 0-16,0 0 0 15,0 0 0-15,0 0 0 16,-5 10 0-16,5-10 0 16,0 0 0-16,10 15 0 15,4-13 0-15,7 3 0 16,1-2 0-16,8-1 0 0,0 0 0 15,2-2 0-15,3 0 0 16,-5 0 0-16,-5 0 0 16,-3 3 0-16,-7-3 0 0,-3 2 0 15,-12-2 0-15,8 8 0 16,-8-8 0-16,-5 18 0 16,-10-8 0-16,3 2 0 0,-11 3 0 15,1 5 0-15,-6-6 0 16,-2 4 0-16,0 0 0 15,5-2 0-15,1 0 0 16,2-7 0-16,4 1 0 0,6-3 0 16,5-2 0-16,7-5 0 15,-11 5 0-15,11-5 0 16,0 0 0-16,13 5 0 16,-1-5 0-16,6 2 0 0,1-2 0 15,11 0 0 1,0 0 0-16,6-4 0 0,-2-1 0 15,3 5 0-15,-2-5 0 16,0 0 0-16,-1 3 0 16,-9-1 0-16,-2 3 0 0,-9 0 0 15,-3 0 0-15,-11 0 0 16,5 7 0-16,-5-7 0 16,-5 13 0-16,-2-11 0 0,-4 8-81 15,11-10-7-15</inkml:trace>
  <inkml:trace contextRef="#ctx0" brushRef="#br3" timeOffset="118605.6489">13948 13667 292 0,'0'0'11'0,"0"0"4"0,0 0 5 15,3-10 2-15,-3 10 3 16,0-11-1-16,0 11 0 15,0 0 1-15,-13-5-10 0,3 8-5 16,-5 3-3-16,5 8-2 16,-2 4-2-16,-1 1 0 15,1 3-1-15,5 1 1 0,4-1-1 16,3-4 1-16,3-1-3 16,9-5 0-16,6-5 0 15,-1-2 0-15,3-5 0 16,2 0 0-16,0-2 0 15,-2-5 0-15,-3-6 0 0,1-1 0 16,-6-1 0-16,-4-2 0 16,-3-4 0-16,-5-1 0 15,-7 3 0-15,-4-2 0 16,-6 9 0-16,-3 3 0 0,-5 6 0 16,0 3 0-16,-1 7 0 15,1 9 0-15,4 3 0 16,4 3 0-16,5 0 0 15,7-1 0-15,5 0 0 0,2-3 0 16,10-3 0-16,6-6 0 16,5-4 0-16,2-5 0 15,1 0 0-15,-1-5 0 16,0-4 0-16,-2-6 0 16,-4-3 0-16,-6-1 0 0,-6-1 0 15,-7-3 0-15,0 4 0 16,-7-1 0-16,-8 5 0 15,-5 6 0-15,0 0 0 0,-2 9 0 16,0 0 0 0,-1 11 0-16,5 2 0 0,9 6 0 15,-1-4-30-15,-3 4-56 16,18 1-4-16</inkml:trace>
  <inkml:trace contextRef="#ctx0" brushRef="#br3" timeOffset="119341.2144">13951 13730 342 0,'0'0'8'0,"0"0"4"0,0 0 4 16,0 0 1-16,0 0-1 15,0 0 0-15,0 0 1 16,2 11 0-16,-2 2-6 16,0 12-5-16,0 1-1 15,0 16-1-15,0 6 1 0,-2 8-1 16,-1 4 0-16,0 4-1 16,-4 11 1-16,5-3 0 15,-3 5-4-15,0-3 0 0,0 3 0 16,-1-3 0-16,1 1 0 15,1-7 0-15,1-1 0 16,-2-7 0-16,3-3 0 16,2-8 0-16,0-6 0 0,0-10 0 15,2-1 0-15,1-8 0 16,-1-5 0-16,1-4 0 16,-1-2 0-16,-2-13 0 15,2 12 0-15,-2-12 0 0,0 0 0 16,0 0 0-16,0 9 0 15,0-9 0-15,0 0 0 16,0 0 0-16,0 0-10 16,0 0-7-16,0 0-21 15,-7-2-47-15,7 2-1 0</inkml:trace>
  <inkml:trace contextRef="#ctx0" brushRef="#br3" timeOffset="119497.7992">13906 15061 305 0,'0'0'1'0,"0"0"-1"0,0 0-2 16,0 0-10-16,-5-10-45 16,5 10-7-16</inkml:trace>
  <inkml:trace contextRef="#ctx0" brushRef="#br3" timeOffset="122411.5133">13990 13662 241 0,'0'0'8'0,"0"0"3"0,0 0 6 16,0 0 1-16,0 0 2 15,0 0 2-15,-7-5 0 16,7 5 3-16,0 0-10 16,0 0-3-16,0 0-2 15,0 0-2-15,12-2 1 0,0 2-4 16,13 0 2-16,8-3 0 16,9 1 0-16,10-2 0 15,10 2-2-15,3-1 0 16,10 2-2-16,-4 1-1 0,9 0 0 15,-2 0-1-15,-2 0 0 16,4-3 0-16,-1 3 0 16,1-3 0-16,0-2 0 15,-1 1-1-15,1-4 1 0,-8 3-1 16,-8 0 1-16,-9 0-1 16,-10 3 0-16,-10-1 0 15,-10 3 0-15,-6 0 0 16,-8 0 0-16,-11 0 0 0,9 0 0 15,-9 0 0-15,0 0 1 16,0 0-1-16,0 0 1 16,0 0-1-16,0 0 1 15,0 0 0-15,0 0 0 0,0 0 0 16,0 0-1-16,0 0 0 16,0 0-2-16,0 0-2 15,-7 0-3-15,7 0-9 0,-13 3-15 16,13-3-53-1,-14 2-2-15</inkml:trace>
  <inkml:trace contextRef="#ctx0" brushRef="#br3" timeOffset="122844.3637">15305 13456 349 0,'0'0'8'0,"0"0"3"0,0 0 2 15,0 0 2-15,0 0 1 16,0 0-1-16,0 0 1 16,0 0 1-16,0 0-8 0,11 8-2 15,3-6-2-15,9 3-2 16,-2-2-1-16,9 2 1 15,4-1-1-15,-2 4-1 0,-2-1 0 16,-4 0 0 0,-1 3-1-16,-7 0 1 15,-8 1 0-15,-8 4 0 0,-2 0 1 16,-12 2-1-16,-6 0 1 16,-1 2 0-16,-6 2 0 15,-3-2-1-15,1 1 0 16,4-5 0-16,4 2 1 15,4-5-2-15,0-2 0 0,5-2 0 16,10-8-3 0,-8 13-2-16,8-13-4 0,0 0-16 15,3 10-58-15,-3-10-3 16</inkml:trace>
  <inkml:trace contextRef="#ctx0" brushRef="#br3" timeOffset="123327.0536">15820 13501 486 0,'0'0'3'0,"0"0"0"0,0 0 2 15,0 0 0-15,2-10 0 16,-2 10-1-16,13-12-4 15,-1 7 0-15,0 2 0 16,6 3 0-16,2 0 0 16,0 3 0-16,0 4 0 0,-2 5 0 15,-4 5 0-15,-4 3 0 16,-5 2 0-16,-5 1 0 16,0-3 0-16,-5-1 0 0,-3-1 0 15,1-4 0-15,-6-3 0 16,4-4 0-16,9-7 0 15,-12 6 0-15,12-6 0 0,-11-3 0 16,11-7 0-16,0-3 0 16,6-5 0-16,3-1 0 15,3-1 0-15,4 4 0 16,-2-4 0-16,-1 6 0 16,-1 5 0-16,-2 3 0 0,-10 6-3 15,15 3 2-15,-10 8 0 16,2 1 0-16,2 6 1 15,3-1 0-15,-3-3-3 16,11 6-7-16,-5-5-21 16,10-3-52-16,0-1-3 0</inkml:trace>
  <inkml:trace contextRef="#ctx0" brushRef="#br3" timeOffset="124147.2555">13836 13714 268 0,'0'0'9'0,"0"0"6"0,0 0 2 15,0 0 4-15,0 0 0 16,0 0 2-16,0 0-1 0,0 0 0 16,-7 0-7-16,-1 9-6 15,-6 1-3-15,-7 5-3 16,2 5 0-16,-11 3 0 0,-3 7 1 15,-4 0 0-15,-5 2 0 16,-6 4 1-16,-1 0-1 16,-6 0 0-16,-2 3-1 15,-3-1 0-15,-4-1-1 0,4-3 0 16,-2 2-1-16,2-4 1 16,3 0-2-16,7-4 1 15,6-6 0-15,7 0 0 0,4-7 0 16,11-3-1-1,4-3 0-15,6-1 1 0,12-8-1 16,-13 4 0-16,13-4 0 16,0 0 1-16,0 0-1 15,0 0 1-15,0 0-1 0,0 0-1 16,0 0 0-16,0 0-3 16,0 0-3-16,0 0-11 15,0 0-26-15,0 0-40 16,-10 0-2-16</inkml:trace>
  <inkml:trace contextRef="#ctx0" brushRef="#br3" timeOffset="124641.7804">12869 14071 392 0,'0'0'6'15,"0"0"1"-15,0 0 1 16,0 0 0-16,0 0 0 0,0 9 1 16,0 4-2-16,-7 4 1 15,-6 7-5-15,1 1-2 16,2 5 1-16,-5 0 0 15,0 0 0-15,0-3 1 0,3-2-1 16,-3-6 1-16,3 1 0 16,-4-5-1-16,4 0 1 15,3-8-2-15,0 1 0 16,9-8-1-16,0 0 0 0,-9 12 1 16,9-12 0-16,7 0 1 15,6 0 0-15,4 0 0 16,3-4 1-16,5-1 1 15,5 0-1-15,2-1-1 16,0-1 0-16,-4 2-1 0,-1 2 0 16,-5 0-1-16,-4 2 0 15,-6 1 0-15,-4 0-1 16,-8 0-1-16,0 0-1 0,10 4-6 16,-10-4-16-16,-13 5-56 15,13-5-4-15</inkml:trace>
  <inkml:trace contextRef="#ctx0" brushRef="#br3" timeOffset="125273.9861">12283 14497 429 0,'0'0'5'0,"0"0"2"15,0 0 2-15,0 0 1 16,0-14-1-16,0 14 0 0,0 0 1 16,0 0-1-16,7 0-3 15,-7 0-3-15,14 18-2 16,2-5-1-16,-2-1 1 16,4 1 2-16,7-1-3 15,-3-5 0-15,3 1 0 0,2-6 0 16,-2-2 0-16,-2-2 0 15,-4-3 0-15,-1-8 0 16,-6 1 0-16,-1 0 0 16,-9-3 0-16,-2 3 0 0,0-3 0 15,0 4 0-15,0 2 0 16,0 9 0-16,0 0 0 16,-2 7 0-16,2 7 0 15,2 4 0-15,3 2 0 0,7 2 0 16,1 5 0-16,1 2 0 15,4-3 0-15,-3-1 0 16,-2 2 0-16,-4-2 0 0,-4-2 0 16,-5-1 0-16,-5-3 0 15,-7 1 0-15,-8-5 0 16,-5 0 0-16,-2-5 0 16,-3 0 0-16,0-3-5 0,0 1-28 15,11-6-51-15,-1-2-4 16</inkml:trace>
  <inkml:trace contextRef="#ctx0" brushRef="#br3" timeOffset="126196.7764">13660 14920 359 0,'0'0'9'16,"0"0"2"-16,0 0 5 15,0 0 0-15,0-10 2 16,0 10 1-16,0 0 0 15,0-10 1-15,0 10-9 0,0 0-4 16,0 0-1-16,4 10-6 16,4 3 0-16,0 1 0 15,4 6 0-15,0-1 0 16,3 5 0-16,3 1 0 0,1-3 0 16,-1-3 0-16,-3 3 0 15,0-4 0-15,0-3 0 16,-2-3 0-16,-6 0 0 0,0-2 0 15,-7-10 0-15,5 10 0 16,-5-10 0-16,0 0 0 16,0 0 0-16,0 0 0 0,0 0 0 15,0 0 0 1,0 0 0-16,0 0 0 0,0 0 0 16,10-7 0-16,-10 7 0 15,10-14 0-15,-5 2 0 16,2-2 0-16,4 0 0 0,1-4 0 15,3-2 0-15,-3-2 0 16,6-5 0-16,-1 0 0 16,1 2 0-16,-4-3 0 15,4 4 0-15,-4 1 0 16,-1 8 0-16,-3 1 0 16,-3 6 0-16,-7 8 0 0,0 0 0 15,7-10 0-15,-7 10 0 16,0 0 0-16,0 0 0 0,0 8 0 15,0-8 0-15,-2 17 0 16,2-17 0-16,-12 22-82 16,10-7-9-16</inkml:trace>
  <inkml:trace contextRef="#ctx0" brushRef="#br3" timeOffset="126874.222">13846 15398 440 0,'0'0'5'0,"0"0"2"16,0 0 1-16,0 0 1 16,0 0 1-16,0 0 0 15,0 0 1-15,0 0 0 16,10 5-11-16,12-5 0 16,3-3 0-16,5 1 0 0,5-1 0 15,-1 1 0-15,7 0 0 16,-11 2 0-16,0 0 0 15,-11 0 0-15,-4 7 0 16,-5 1 0-16,-10 6 0 16,-5-1 0-16,-8 2 0 15,-4 7 0-15,-8-2 0 0,-5 5 0 16,-2 0 0-16,-3 2 0 16,3-6 0-16,-2 5 0 15,4-6 0-15,5-3 0 0,4-2 0 16,7-5 0-16,3-3 0 15,11-7 0-15,-4 12 0 0,4-12 0 16,15 5 0-16,-1-5 0 16,4 0 0-16,10 0 0 15,-1-2 0-15,5-3 0 16,3-2 0-16,-3 4 0 16,3-2 0-16,-3 0 0 0,-2 3 0 15,-7 0 0-15,-1-1 0 16,-7 3 0-16,-3 0 0 15,-12 0 0-15,13 0 0 16,-13 0 0-16,0 0 0 16,0 0 0-16,0 0 0 15,0 0 0-15,0 0 0 0,0 0 0 16,-10 5 0-16,10-5 0 16,-18 12-54-16,18-12-38 0</inkml:trace>
  <inkml:trace contextRef="#ctx0" brushRef="#br3" timeOffset="128423.6159">14512 15729 338 0,'0'0'9'0,"0"0"4"16,0 0 4-16,0 0 3 0,0 0 0 16,0-12 1-16,0 12 1 15,0 0 0-15,0 6-8 16,-2 4-4-16,-5 5-5 16,-6 2-5-16,-2 5 0 15,-7 0 0-15,-3 3 0 0,-1 0 0 16,0 0 0-16,-1-5 0 15,2-4 0-15,2 0 0 16,6-7 0-16,4 0 0 0,3-5 0 16,10-4 0-16,0 0 0 15,0 0 0-15,8 0 0 16,12-2 0-16,5-5 0 16,-1 1 0-16,8-1 0 0,9-1 0 15,1-1 0-15,-3 3 0 16,4-1 0-16,-8 2 0 15,-1 0 0-15,-2 3 0 16,-7-1 0-16,-2 3 0 16,-8 0 0-16,-5 0 0 15,-10 0 0-15,10 0 0 0,-10 0 0 16,0 0 0-16,0 0 0 16,0 0 0-16,0 0 0 15,-10 5 0-15,10-5 0 0,-18 5 0 16,9 2-30-16,9-7-58 15,-16 11-4-15</inkml:trace>
  <inkml:trace contextRef="#ctx0" brushRef="#br3" timeOffset="128762.9621">14567 15770 457 0,'0'0'5'0,"0"0"2"0,0 0 2 16,0 0 1-16,0 0-1 15,0 0 1-15,0 3-6 16,0 11-4-16,0 1 0 16,0 10 0-16,0 2 0 0,0 5 0 15,0 7 0-15,3-1 0 16,-1 1 0-16,0-1 0 0,1-3 0 15,-1-4 0-15,1-4 0 16,-1-7 0-16,1-2 0 16,-3-3 0-16,3-5 0 0,-3-10 0 15,0 8 0-15,0-8 0 16,0 0 0-16,0 0 0 16,0 0-53-16,0 0-36 15,-3-8-2-15</inkml:trace>
  <inkml:trace contextRef="#ctx0" brushRef="#br3" timeOffset="130608.762">16369 13597 280 0,'0'0'8'0,"0"0"6"0,0 0 5 15,0 0 1-15,0-10 2 16,0 10 5-16,0 0-1 15,2-9 1-15,-2 9-7 0,0 0-4 16,9-7-4-16,-9 7-2 16,0 0-2-16,0 0-6 15,0 0-2-15,0 0 0 16,2 14 0-16,-2 1 0 0,-11 4 0 16,2 3 0-16,-3 4 0 15,-4-2 0-15,0 1 0 16,-2 0 0-16,0-5 0 15,1-2 0-15,2-4 0 16,5-2 0-16,-2-4 0 0,12-8 0 16,-15 8 0-16,15-8 0 15,0 0 0-15,0 0 0 16,22-6 0-16,-3-1 0 16,11-1 0-16,4-1 0 0,5-2 0 15,1 2 0-15,-1-1 0 16,-1 8 0-16,-6-3 0 15,-2 1 0-15,-8 2 0 16,-4 2 0-16,-6 0 0 0,-12 0 0 16,10 6 0-16,-10-6 0 15,-5 12 0-15,-8-7-19 16,-6 0-69-16,9-2-4 16</inkml:trace>
  <inkml:trace contextRef="#ctx0" brushRef="#br3" timeOffset="130816.8361">16461 13634 352 0,'0'0'10'16,"0"0"4"-16,-2-8 4 15,2 8 1-15,0 0 1 0,0 0 1 16,0 0 1-16,0 0 2 16,-5 15-13-16,2 6-11 15,3 6 0-15,0 5 0 0,3 6 0 16,-1 1 0-16,3 0 0 15,-3-4 0-15,9 5 0 16,14-11-86-16,-20-1-4 16</inkml:trace>
  <inkml:trace contextRef="#ctx0" brushRef="#br3" timeOffset="131787.2247">12797 14757 401 0,'0'0'6'16,"0"0"3"-16,0 0 0 0,0 0 1 15,10 0 1-15,-10 0 0 16,5 5 1-16,-3 4 0 16,-2 6-6-16,0 0-1 15,-2 8-2-15,-3-4 0 0,0 4-1 16,0-2 0-16,-5 0-1 16,3-4 0-16,-1-2 0 15,0-3-1-15,3-2 1 16,5-10 0-16,-9 13 0 15,9-13 0-15,0 0 1 0,0 0-2 16,0 0 0-16,9-5 0 16,7-3 0-16,1 1 0 15,5-3 0-15,-1 1 0 0,6 1 0 16,-2-2 0-16,-3 0 0 16,-2 6 0-16,-6 0 0 15,-3 2 0-15,-11 2-11 16,12-2-44-16,-12 2-32 0,-2 4 0 15</inkml:trace>
  <inkml:trace contextRef="#ctx0" brushRef="#br3" timeOffset="131953.7901">12854 14853 412 0,'0'0'4'0,"0"0"2"15,-3 8 2-15,3 1 2 16,0 7 0-16,0 2 0 15,0 6 1-15,6 5 0 16,4 4-5-16,-5-3-10 0,10-16-68 16,-5 23-10-16</inkml:trace>
  <inkml:trace contextRef="#ctx0" brushRef="#br3" timeOffset="133737.9541">16282 11444 417 0,'0'0'7'0,"-5"-2"3"15,5 2 3-15,-12-7 3 0,12 7 1 16,-13-8 1-16,13 8-5 16,-10-12-13-16,10 12 0 15,0-15 0-15,0 15 0 16,18-20 0-16,-6 13 0 0,0-1 0 15,6 3 0-15,0 3 0 16,-1-1 0-16,-4 3 0 16,-1 5 0-16,-3 3 0 0,-4 2 0 15,-5 8 0-15,0-4 0 16,-2 3 0-16,-5 3 0 16,-3 1 0-16,-3-4 0 15,3-2 0-15,3-4 0 16,0 1 0-16,1 1 0 0,6-3 0 15,0-10 0-15,8 18 0 16,4-10 0-16,4-4 0 16,1 4 0-16,3-3 0 15,-1-1 0-15,4 4 0 0,-5-5 0 16,-4 1 0-16,-1-1 0 16,-1 4 0-16,-12-7 0 15,7 10 0-15,-7-10 0 16,-12 12 0-16,-3-5 0 0,-4 4 0 15,-6-1 0-15,-5-2 0 16,-3 1 0-16,6-6 0 16,-3 5 0-16,10-7 0 0,3 7 0 15,-1-8 0-15,18 0-24 16,-12 5-64-16,12-5-4 16</inkml:trace>
  <inkml:trace contextRef="#ctx0" brushRef="#br3" timeOffset="135541.855">12772 12728 408 0,'0'0'6'0,"0"0"3"0,0 0 2 15,0 0 1-15,0 0 2 16,0 0 0-16,0 0 1 15,5-11 1-15,-5 11-10 16,12-9-6-16,-4 4 0 0,4-1 0 16,-2 2 0-16,3 4 0 15,-1-2 0-15,-5 2 0 16,4 2 0-16,-11-2 0 16,7 12 0-16,-7-2 0 15,0 3 0-15,-7 2 0 0,-6 2 0 16,3 0 0-16,-2 1 0 15,-1-1 0-15,-1-2 0 16,3 0 0-16,2-5 0 16,4 2 0-16,0-4 0 0,5-8 0 15,0 14 0-15,0-14 0 16,12 12 0-16,0-6 0 16,1-1 0-16,2-1 0 15,0-1 0-15,-1 3 0 0,2-6 0 16,-4 1 0-16,-2 1 0 15,-10-2 0-15,12 6 0 16,-12-6 0-16,0 15 0 0,-4-7 0 16,-6 1 0-16,-5 1 0 15,-3 0 0-15,-1 3 0 16,-4-1 0-16,-2-5 0 16,2 4 0-16,-1-4 0 15,4-2 0-15,2 0 0 0,4-2 0 16,4 1-7-16,10-4-79 15,0 0-3-15</inkml:trace>
  <inkml:trace contextRef="#ctx0" brushRef="#br3" timeOffset="136471.7431">14057 12760 442 0,'0'0'6'0,"0"0"2"16,0 0 2-16,0 0 2 15,0 0 0-15,-2-10 1 16,2 10-5-16,0 0-8 0,0-7 0 16,0 7 0-16,20-8 0 15,-5 3 0-15,2 3 0 0,3-3 0 16,2 3 0-16,-1 2 0 15,-2-4 0-15,-4 4 0 16,0 0 0-16,-5 4 0 16,-10-4 0-16,10 14 0 0,-10-3 0 15,-5-2 0-15,-2 4 0 16,-4-4 0-16,4 3 0 16,-3-1 0-16,3-2 0 15,1 1 0-15,6-10 0 0,-2 15 0 16,2-15 0-16,2 13 0 15,-2-13 0-15,18 12 0 16,-6-7 0-16,4-3 0 16,-2 4 0-16,1-4 0 0,0 0 0 15,-2 6 0 1,1-6 0-16,-3 1 0 0,-11-3 0 16,14 7 0-16,-14-7 0 15,3 8 0-15,-3-8 0 16,-12 15 0-16,-4-11 0 0,-3 4 0 15,-4 2 0-15,-2 0 0 16,-2-3 0-16,2 1 0 16,3-1 0-16,-3 0 0 0,10-2-27 15,3 0-61-15,-4-2-2 16</inkml:trace>
  <inkml:trace contextRef="#ctx0" brushRef="#br3" timeOffset="140653.2468">16635 9416 323 0,'0'0'11'16,"0"0"4"-16,0 0 5 15,-5-10 2-15,5 10 1 16,0 0 1-16,-4-12 2 0,4 12 0 15,0-12-9-15,0 1-13 16,4 4-4-16,6-4 0 16,6-1 0-16,0 0 0 0,2 0 0 15,1 0 0-15,2 4 0 16,-1 5 0-16,-3 3 0 16,1 0 0-16,-4 8 0 15,-1 4 0-15,-3 3 0 16,-3 7 0-16,-5-2 0 0,-2 0 0 15,0 3 0-15,-12 1 0 16,-2-2 0-16,-4 4 0 16,-5-6 0-16,-2-1 0 15,6 0 0-15,-1-3 0 0,5-4 0 16,0-3 0 0,8-3 0-16,7-6 0 0,0 0 0 15,5 0 0-15,12-3 0 16,3-2 0-16,2 0 0 15,6-5 0-15,-1 3 0 0,3-1 0 16,-5 1 0-16,-3 0 0 16,-2 2 0-16,-5 2 0 0,-3 1 0 15,-12 2 0-15,15-3 0 16,-15 3 0-16,0 0 0 16,0 0 0-16,0 0 0 15,0 0 0-15,0 0 0 0,0 0 0 16,0 0 0-16,0 0 0 15,0 0 0-15,0 0 0 16,0 0 0-16,0 0 0 16,0 0 0-16,0 0 0 15,0 0 0-15,0 0 0 16,0 0 0-16,0 0 0 0,-5 3 0 16,5-3 0-16,0 0 0 15,-10 7-13-15,10-7-78 16,0 0-2-16</inkml:trace>
  <inkml:trace contextRef="#ctx0" brushRef="#br3" timeOffset="143588.8329">12952 10647 392 0,'0'0'7'0,"0"0"3"16,0 0 3-16,-11-8 3 16,11 8-2-16,-5-10 2 15,5 10 0-15,-2-15 0 16,2 6-5-16,0 9-11 0,18-15 0 16,-6 10 0-16,3 2 0 15,2 3 0-15,-2 5 0 16,-3 7 0-16,0 3 0 15,-4 0 0-15,-5 11 0 0,-3-5 0 16,-3 4 0-16,-10 1 0 16,-1 3 0-16,-4-2 0 15,-1-3 0-15,1 0 0 16,-2-4 0-16,5-6 0 0,6-2 0 16,9-12 0-16,-6 10 0 15,12-10 0-15,8-5 0 16,9-2 0-16,2-3 0 0,7-4 0 15,3 0 0-15,-3 2 0 16,0-3 0-16,3 8 0 16,-12-6-30-16,2 11-55 15,-4 0-4-15</inkml:trace>
  <inkml:trace contextRef="#ctx0" brushRef="#br3" timeOffset="144886.8831">14749 10723 277 0,'0'0'10'15,"0"0"6"-15,0 0 5 16,0 0 2-16,0-9 3 0,0 9 2 16,0-11 0-16,0 11 2 15,0-9-8-15,0 9-6 16,0-15-4-16,4 5-10 0,6 1-2 15,3 1 0-15,-1-1 0 16,6 1 0-16,-1 2 0 16,1 2 0-16,-4 4 0 15,1 1 0-15,-5 8 0 16,1 0 0-16,-7 7 0 0,-1 0 0 16,-3 2 0-16,-5 2 0 15,-8 5 0-15,-4 0 0 16,-1-1 0-16,-2-5 0 15,1 5 0-15,1-7 0 0,6-2 0 16,-1-3 0-16,13-12 0 16,-5 12 0-16,5-12 0 15,13 3 0-15,4-3 0 16,8-5 0-16,0 0 0 0,5-4 0 16,0-2 0-16,2 2 0 15,-4 1 0-15,-7 2 0 16,-1 2 0-16,-4-2 0 15,-7 4 0-15,-9 2 0 0,13-3 0 16,-13 3 0-16,0 0 0 16,0 0 0-16,0 0 0 15,0 0 0-15,-8 5 0 16,8-5 0-16,0 0 0 0,-12 6 0 16,12-6 0-16,0 0-82 15,0 0-11-15</inkml:trace>
  <inkml:trace contextRef="#ctx0" brushRef="#br3" timeOffset="147443.1474">9588 6317 369 0,'0'0'7'16,"0"0"5"-16,0 0 2 16,7-10 1-16,-7 10 3 0,2-8 2 15,-2 8 0-15,5-9 1 16,-5 9-6-16,0 0-15 16,0 0 0-16,0 0 0 0,5 7 0 15,-1 10 0-15,-2 5 0 16,-2 0 0-16,0 9 0 15,2 1 0-15,-2 0 0 16,3-2 0-16,-3-3 0 16,0-5 0-16,2-2 0 15,-2-8 0-15,3-2 0 0,-3-10 0 16,2 13 0-16,-2-13 0 16,0 0 0-16,0 0 0 15,0 0 0-15,0 0 0 16,0 0 0-16,0-8 0 0,0 8 0 15,0-9 0-15,0-1 0 16,0 10-14-16,5-8-75 16,-5 8-4-16</inkml:trace>
  <inkml:trace contextRef="#ctx0" brushRef="#br3" timeOffset="148371.5584">11463 8088 511 0,'0'0'0'0,"0"0"0"16,0 0 0-16,0 0 0 15,0 0 0-15,0 0 0 16,0 0-41-16,0 0-48 16,0 0-2-16</inkml:trace>
  <inkml:trace contextRef="#ctx0" brushRef="#br3" timeOffset="149435.3568">11775 9379 339 0,'0'0'8'0,"0"0"6"16,0 0 3-16,0 0 2 16,10-11 1-16,-10 11 2 15,0 0 1-15,13-9 1 16,-13 9-7-16,0 0-9 0,10-3-8 16,-10 3 0-16,2 8 0 15,-2 4 0-15,2 3 0 16,1 5 0-16,-3 7 0 15,0 3 0-15,0 5 0 0,0-3 0 16,0 2 0-16,0-4 0 16,-3 0 0-16,1-8 0 15,2-3 0-15,0-6 0 0,0-2 0 16,0-11 0-16,0 12 0 16,0-12 0-16,0 0 0 15,0 0 0-15,0 0 0 16,0 0 0-16,-5-9 0 15,5 9 0-15,-7-27 0 0,-1 10-70 16,3-7-23-16</inkml:trace>
  <inkml:trace contextRef="#ctx0" brushRef="#br3" timeOffset="150269.6923">11489 7824 325 0,'0'0'8'0,"0"0"3"0,0 0 5 15,0 0 3-15,0 0 3 16,0 0 0-16,0 0 2 15,3-9 2-15,-3 9-7 0,0 0-3 16,0 0-13-16,0 3-3 16,0-3 0-16,0 22 0 15,-3-9 0-15,3 4 0 16,-2 5 0-16,-1 0 0 16,1 4 0-16,2-2 0 15,0-5 0-15,0 1 0 0,0-2 0 16,0-6 0-16,2-1 0 15,-2-11 0-15,5 12 0 0,-5-12 0 16,0 0 0-16,0 0 0 16,0 0 0-16,0 0 0 15,0 0 0-15,0 0 0 16,0 0 0-16,0 0 0 0,0 0 0 16,0 0 0-16,0 0 0 15,0 0-71-15,0 0-22 16</inkml:trace>
  <inkml:trace contextRef="#ctx0" brushRef="#br3" timeOffset="157603.7274">6510 8697 270 0,'0'0'8'16,"0"0"4"-16,0 0 4 15,0 0 4-15,0 0 0 0,0 0 3 16,0 0 2-16,0 0 0 16,0 0-6-16,0 0-5 15,0 0-3-15,0 0-4 16,0 0-1-16,-12 8-1 16,12-8-3-16,-5 17 0 0,0-7-1 15,3 5 0-15,-4 3-1 16,6-4 0-16,0 1 1 15,0 0-1-15,6-3 0 16,1-2 1-16,5-2 0 0,1-7 0 16,4-1 1-16,1 0 0 15,-2-7 1-15,5-2 1 16,-4-1 1-16,-2-5-1 0,-2-2-4 16,-8 5 0-16,-3-5 0 15,-4-1 0-15,-9 7 0 16,-3 2 0-16,-4-1 0 15,-1 7 0-15,-6 1 0 0,2 2 0 16,3 5 0-16,5 5 0 16,0-1 0-16,8 2 0 15,4-2-39-15,3 1-47 16,16-5-4-16</inkml:trace>
  <inkml:trace contextRef="#ctx0" brushRef="#br3" timeOffset="167384.1696">7447 14695 415 0,'0'0'7'0,"0"0"2"16,0 0 3-16,0 0 1 0,0 0 1 15,0 0-1-15,0 0 2 16,0 7-2-16,-2 6-13 16,-3 4 0-16,-2 0 0 15,4 8 0-15,1 1 0 0,2-2 0 16,5-2 0-16,7-2 0 16,3-6 0-16,4-4 0 0,4-4 0 15,2-6 0-15,0 0 0 16,0-9 0-16,-6 0 0 15,-1-8 0-15,-8-3 0 16,-6-2 0-16,-4-2 0 16,-9 5 0-16,-11 2 0 0,-4 5 0 15,-4 4 0-15,-2 6 0 16,0 2 0-16,5 12 0 16,0-4 0-16,-2 6-88 15,25-2-2-15</inkml:trace>
  <inkml:trace contextRef="#ctx0" brushRef="#br3" timeOffset="187012.7603">4081 14601 324 0,'0'0'5'0,"0"0"4"15,0 0 2-15,-5-10 2 0,5 10 2 16,0 0 2-16,-7-10 0 16,7 10 0-16,0 0-4 15,-12 0-4-15,12 0-1 16,-8 18-2-16,3-6-1 0,2 2-1 16,1 1-1-16,0 4 1 15,2-1 0-15,2 0-1 16,5-1 0-16,1-4 0 15,0 1 0-15,6-6 0 16,2-4 0-16,0-4-1 16,2-4 0-16,2-6 0 0,-3-7 1 15,-1-3-3-15,1-5 0 16,-7 0 0-16,-3 0 0 16,-4 1 0-16,-3-2 0 0,-7 6 0 15,-6 4 0-15,-4 3 0 16,-4 6 0-16,-1 4 0 15,-6 3 0-15,7 8 0 16,-4 9 0-16,4 3 0 0,5 2 0 16,0 3 0-16,4 3 0 15,2-5 0-15,7 8 0 16,3-4 0-16,0-2 0 16,11-1 0-16,-2-4 0 15,6 0 0-15,5-5 0 0,0-4 0 16,0-10 0-16,0-1 0 15,2 0 0-15,-5-9 0 16,1-6 0-16,-6-2 0 0,-4-1 0 16,-5-2 0-16,-1-2 0 15,-2 2 0-15,-2 3 0 16,-9-1 0-16,1 3 0 16,-5 5 0-16,1 3 0 15,-4 5 0-15,1 2 0 0,2 7 0 16,0 5 0-16,2 5 0 15,-1 6 0-15,4 0 0 16,2-1 0-16,5 2 0 16,3-3 0-16,0-1 0 0,9-6 0 15,0-7 0-15,8-7 0 16,3-7 0-16,1-5 0 16,-2-8 0-16,1 0 0 15,-2-7 0-15,-4 0 0 0,-7 2 0 16,-4 2 0-16,-3 9 0 15,-10 3 0-15,-4 9 0 16,-6 2 0-16,-3 13 0 16,4 1 0-16,-6 4 0 0,2 4 0 15,5-2 0-15,4-1 0 16,7 1 0-16,4-8 0 16,6 6-16-16,13-10-71 15,5-8-3-15</inkml:trace>
  <inkml:trace contextRef="#ctx0" brushRef="#br3" timeOffset="188553.7005">6294 9958 343 0,'0'0'9'0,"0"-7"4"15,0 7 5-15,-5-12 1 0,0 2 1 16,2 3 3-16,-1-4 0 15,1 2 1-15,3 9-9 16,0 0-11-16,-10 0-4 16,2 6 0-16,4 12 0 0,-4 5 0 15,4 1 0-15,4 3 0 16,0 4 0-16,0-2 0 16,2-4 0-16,10-4 0 15,3-5 0-15,2-6 0 16,8-7 0-16,-4-3 0 0,0-11 0 15,2-3 0-15,-1-7 0 16,-2-3 0-16,-5-6 0 16,-5 3 0-16,-8-3 0 0,-2 5 0 15,-7 3 0-15,-10 2 0 16,-3 7 0-16,-5 7 0 16,0 6 0-16,-3 0 0 15,1 6 0-15,3 7 0 0,6 2 0 16,4-2 0-16,8 6-2 15,6-4-87-15,6-3-2 16</inkml:trace>
  <inkml:trace contextRef="#ctx0" brushRef="#br3" timeOffset="190197.1517">5760 10169 330 0,'0'0'9'15,"0"0"5"-15,-11-8 4 16,11 8 2-16,0 0 2 16,-12-12-1-16,12 12 2 0,-2-14-1 15,2 14-7-15,7-18-5 16,0 13-3-16,6-1-7 16,1 4 0-16,4 2 0 15,3 0 0-15,-2 11 0 0,-1-2 0 16,-6 11 0-16,1 0 0 15,-6 6 0-15,-5 5 0 16,-2 1 0-16,-7 0 0 16,-6 1 0-16,1-7 0 0,-3 2 0 15,0-9 0-15,6-4 0 16,-2-3 0-16,11-12 0 16,-10 0 0-16,10-7 0 15,0-10 0-15,10-5 0 0,3-10 0 16,1-3 0-16,2-5 0 15,1 3 0-15,3-2 0 16,-3 4 0-16,-4 8 0 16,-4 4 0-16,1 8 0 0,-4 3 0 15,-6 12 0-15,0 0 0 16,0 0 0-16,7 9 0 16,-5 6 0-16,1 6 0 15,2-1 0-15,2 4 0 0,1 0 0 16,4 0 0-16,3-7 0 15,5-2 0-15,5-8 0 16,-3-7 0-16,11 0-80 16,1-5-10-16</inkml:trace>
  <inkml:trace contextRef="#ctx0" brushRef="#br3" timeOffset="190498.9218">6603 10201 474 0,'0'0'5'16,"0"0"1"-16,0 0 1 16,0 0 0-16,0 0 0 0,0 0-2 15,4 13-5-15,-1-1 0 16,2 8 0-16,-5 16-72 16,2-13-16-16</inkml:trace>
  <inkml:trace contextRef="#ctx0" brushRef="#br3" timeOffset="191944.9279">5834 8400 345 0,'0'0'11'0,"0"0"4"16,0-10 4-16,0 10 2 16,-5-12 1-16,5 12 0 0,-7-13 1 15,7 13 0-15,-13 0-13 16,8 5-10-16,5 10 0 16,0 3 0-16,0 3 0 15,5 2 0-15,8 0 0 0,1-4 0 16,9-1 0-16,-3-11 0 15,7-2 0-15,0-5 0 16,-2-8 0-16,-2-6 0 16,-1-3 0-16,-3-6 0 0,-6 1 0 15,-5-1 0-15,-3 4 0 16,-5-1 0-16,0 5 0 16,0 6 0-16,0 9 0 15,-10-11 0-15,10 11 0 0,-5 15 0 16,5 0 0-16,5 5 0 15,2 2 0-15,6 4 0 16,2 3 0-16,5-2 0 0,-6-3 0 16,2 5 0-16,0-5 0 15,-5 3 0-15,-4-5 0 16,-7 3 0-16,-5-3 0 16,-10 3 0-16,-4-5 0 15,-4-1 0-15,-9-1 0 0,4-3 0 16,-4-5 0-16,5-3 0 15,-1-4 0-15,8 0 0 16,6-6-43-16,3-5-46 16,9-4-2-16</inkml:trace>
  <inkml:trace contextRef="#ctx0" brushRef="#br3" timeOffset="192338.8489">6334 8385 487 0,'0'0'3'0,"0"0"1"0,0 0 0 16,-6 8 1-16,6-8 0 16,-12 14-2-16,10-1-3 15,-3 2 0-15,-2 0 0 0,7 3 0 16,0-4 0-16,9 3 0 15,3-5 0-15,4-2 0 16,3-5 0-16,4-5 0 16,-1 0 0-16,3-7 0 15,-3-4 0-15,-2-3 0 0,-2 0 0 16,-8-9 0-16,-1 2 0 16,-9 2 0-16,-2-3 0 15,-13 3 0-15,-2 1 0 16,-6 6 0-16,-1 4 0 0,-1 6 0 15,0 2 0-15,5 4 0 16,3 5 0-16,10 6 0 16,7-15-24-16,-4 21-63 0,10-9-4 15</inkml:trace>
  <inkml:trace contextRef="#ctx0" brushRef="#br3" timeOffset="192529.3269">6719 8388 492 0,'0'0'3'0,"0"0"2"0,4 7 0 15,0 3 1-15,1 7-6 16,-3 3 0-16,5 6 0 16,0 3 0-16,-2-2 0 15,6 6-34-15,-4-4-53 16,3 3-4-16</inkml:trace>
  <inkml:trace contextRef="#ctx0" brushRef="#br3" timeOffset="193426.7581">4094 7161 373 0,'0'0'10'0,"0"0"2"16,-10-2 3-16,10 2 2 16,-13 0 2-16,13 0 0 15,-12-3 1-15,12 3 0 16,-10-2-14-16,10 2-6 0,0 0 0 15,15-10 0-15,5 5 0 16,7 0 0-16,3-2 0 16,2 2 0-16,6-2 0 0,-1 4 0 15,-5 1 0-15,-4 2 0 16,-8 5 0-16,-6 7 0 16,-9 3 0-16,-5 6 0 15,-5 9 0-15,-12-2 0 16,-5 7 0-16,-6 0 0 15,-1-1 0-15,1-2 0 16,3-3 0-16,2-8 0 0,7-4 0 16,5-2 0-16,11-15 0 15,0 10 0-15,13-10 0 16,7-5 0-16,4-3 0 0,9-1 0 16,2-3 0-16,0-1 0 15,0 2 0-15,-3-1 0 16,-5 4 0-16,-4 1 0 0,-1 5-20 15,-9 2-69-15,-4 0-3 16</inkml:trace>
  <inkml:trace contextRef="#ctx0" brushRef="#br3" timeOffset="193771.239">4596 7161 478 0,'0'0'3'16,"0"0"0"-16,-5 5 1 0,5-5 1 16,-17 15 0-16,6-3-1 15,2 4 2-15,4 3-3 0,-2-1-3 16,7 1 0-16,2-2 0 16,5 1 0-16,8-7 0 15,3-5 0-15,2-6 0 16,4 0 0-16,1-4 0 15,-3-6 0-15,1-6 0 0,-4-4 0 16,-3 1 0-16,-7-1 0 16,-6-1 0-16,-3-3 0 15,-10 7 0-15,-8 3 0 16,-3 6 0-16,-2 6 0 0,-4 2 0 16,2 12 0-1,2 0-25-15,4 11-62 0,8-1-3 16</inkml:trace>
  <inkml:trace contextRef="#ctx0" brushRef="#br3" timeOffset="193928.1863">4935 7213 473 0,'0'0'5'0,"0"0"1"0,7 11 1 15,-7-1 0-15,5 6 1 16,-5 7-3-16,4 4-5 15,6-12-59-15,-7 22-25 0</inkml:trace>
  <inkml:trace contextRef="#ctx0" brushRef="#br3" timeOffset="205610.4823">1459 3753 470 0,'-8'-6'4'16,"8"6"2"-16,-7-6 2 0,7 6 0 15,0 0 0-15,-13-14-1 16,13 14-7-16,-9 8 0 16,9 10 0-16,0 7 0 15,2 9 0-15,3 5 0 0,-8 5 0 16,1 4 0-16,2 5 0 15,-2-7 0-15,2 1 0 16,-3-6 0-16,-2-5 0 16,0-6 0-16,5-2 0 0,0-9 0 15,-3 1-22-15,8-10-67 16,-5-10-4-16</inkml:trace>
  <inkml:trace contextRef="#ctx0" brushRef="#br3" timeOffset="205899.4278">1011 3771 417 0,'0'0'5'0,"0"0"2"0,0 0 2 16,0 0-2-16,0 0 3 15,0 0 3-15,18-4 1 16,12 0 0-16,7-6-4 15,18-2-5-15,7-4-5 16,5-1 0-16,10 0 0 0,-3 0 0 16,-4-1 0-16,-7 3 0 15,-1 3 0-15,-20 4 0 16,-10 1 0-16,-7 5 0 0,-6 2 0 16,-8 0 0-16,-11 0 0 15,9 17-11-15,-4-5-77 16,-5 3-3-16</inkml:trace>
  <inkml:trace contextRef="#ctx0" brushRef="#br3" timeOffset="206277.2801">1718 4032 492 0,'0'0'3'0,"-11"-2"0"16,11 2 0-16,0 0 0 0,0 0-1 15,0 0 1-15,0 0-1 16,11 5-2-16,10 5 0 16,-5 2 0-16,6 6 0 0,-5-1 0 15,8 5 0-15,-2-2 0 16,-9 2 0-16,-1-1-3 15,-5-5 1-15,-8 0 2 16,-3-9 2-16,3-7-2 0,-20 8 3 16,5-8-3-16,-2-8 0 15,2-1 0-15,5-9 0 16,0 0 0-16,8-7 0 16,2 3 0-16,2 1 0 15,12 1 0-15,11 4-20 0,8 6-66 16,-6 0-3-16</inkml:trace>
  <inkml:trace contextRef="#ctx0" brushRef="#br3" timeOffset="207093.0216">2306 4039 451 0,'0'0'4'0,"0"0"2"0,-15-9 1 15,-4 4 1-15,-1 3 0 16,-5-1 0-16,0 3 0 15,-4 0 0-15,-5 3-5 16,10 4-3-16,4 5 0 16,8 9 0-16,6-5 0 15,1 5 0-15,8-4 0 0,15 0 0 16,4-2 0-16,-2-5 0 16,5-3 0-16,2-7 0 15,-2 0 0-15,3-4 0 16,-14-9 0-16,-1-2 0 15,-3-2 0-15,2 0 0 16,-4 0 0-16,-3 1 0 0,-3 1 0 16,0 5 0-16,-2 10 0 15,0 0 0-15,0 0 0 0,10 10 0 16,-8 3 0-16,4 1 0 16,1 2 0-16,1 1 0 15,1-5 0-15,7-4 0 0,-7-3 0 16,9-5 0-16,-3-3 0 15,2-11 0-15,3-1 0 16,-5-7 0-16,5-2 0 16,-3-3 0-16,-1 5-2 15,-7 0 2-15,1 5-1 0,-4 1-1 16,-6 16 1-16,9-5 0 16,-9 5-1-16,3 11 1 15,1 3-1-15,1 2 1 16,6 1 0-16,-2 0 0 15,4-3 1-15,4 2 0 16,4-8-1-16,-2-4 1 0,6-4 1 16,5 0-1-16,-5-10 1 15,5-5 1-15,-3 1 1 0,-5-1 1 16,-5-5-1-16,-4 6-1 16,-3-2-2-16,-12 3 0 15,2 13 0-15,-18-12 0 16,1 12 0-16,2 0 0 0,-6 8 0 15,5 1 0-15,0 4 0 16,14 4 0-16,-3 1 0 16,5 2 0-16,5-4 0 15,5 2-3-15,5-2 2 0,3-4 0 16,6 0 0-16,-2 0 0 16,3-4-1-16,-4-1-1 15,-7-1 1-15,-4 1 0 0,-10-7 1 16,3 14-1-16,-14-6 1 15,-11-1 0-15,-5 1 1 16,-5-1 1-16,-1 1-3 16,3 2-16-16,13-2-64 15,-6-6-2-15</inkml:trace>
  <inkml:trace contextRef="#ctx0" brushRef="#br3" timeOffset="208680.615">3085 4016 421 0,'0'0'6'0,"0"0"3"15,0 0 2-15,0 0 2 0,0 0 1 16,0 0 1-16,0 0-1 16,-2-10-6-16,2 10-8 0,9-6 0 15,3 5 0-15,8-2 0 16,5-2 0-16,8-1 0 15,1 5 0-15,3-4 0 0,-4 1 0 16,1 2 0-16,-6 2 0 16,-3 0 0-16,-12 6 0 15,-6 3 0-15,-7 3 0 16,-13 6 0-16,-4-1 0 16,-10 5 0-16,-6 0 0 15,-4 2 0-15,-3-5 0 0,3 1 0 16,7-3 0-16,3-5 0 15,12-2 0-15,7 1 0 16,8-11 0-16,8 9 0 16,14-6 0-16,5-3 0 0,5 0 0 15,7-5 0-15,0-1 0 16,-2 0 0-16,6 0 0 16,-8 2 0-16,-3-2 0 0,-7 6 0 15,-8 0 0-15,-2 0 0 16,-15 0 0-16,10 12 0 15,-10-12-30-15,-16 16-58 16,7-6-3-16</inkml:trace>
  <inkml:trace contextRef="#ctx0" brushRef="#br3" timeOffset="208975.8514">3908 3555 456 0,'0'0'5'15,"0"-10"2"-15,0 10 1 0,0 0-1 16,0 0 0-16,-13 0 1 16,3 22 0-16,-4 6-3 15,1 20-5-15,-2 12 0 0,0 12 0 16,-2 10 0-16,6 4 0 15,4 1 0-15,7-5 0 16,5-5 0-16,13-8 0 0,7-10 0 16,7-6 0-16,10-16 0 15,10-24-45-15,2 10-45 16</inkml:trace>
  <inkml:trace contextRef="#ctx0" brushRef="#br3" timeOffset="210437.2137">4260 3771 349 0,'0'0'8'0,"0"0"5"15,8-8 4-15,-8 8-1 0,0 0 1 16,10-6 1-16,-10 6-1 16,5 6 2-16,-5 9-7 15,-5 2-5-15,-2 8-2 0,-6 4-2 16,-2 3 0-16,0 3 0 16,-4-1-1-16,-4 0 0 15,3-10-2-15,3-2 0 16,-1-2 0-16,4-5 0 15,1-5 0-15,1-2 0 0,12-8 0 16,-8 6 0-16,8-6 0 16,8 0 0-16,8-4 0 15,12-4 0-15,2 1 0 16,7-4 0-16,3-1 0 0,0 3 0 16,-3 1 0-16,-3 3 0 15,-4 0 0-15,-7 3 0 16,-5 2 0-16,-9 0 0 15,1 7-11-15,-10-7-25 16,0 0-51-16,11 13-1 0</inkml:trace>
  <inkml:trace contextRef="#ctx0" brushRef="#br3" timeOffset="210646.1898">4616 3943 419 0,'0'0'6'0,"0"0"2"15,0 0 2-15,0 0-1 16,-5 0 2-16,5 0 0 16,-2 12 0-16,-1 4 1 0,1 4-6 15,2 5-2-15,0-2 0 16,0 8-4-16,0-6 0 16,0-3-2-16,5 3-9 0,-5-11-16 15,0-1-57-15,0-13-4 16</inkml:trace>
  <inkml:trace contextRef="#ctx0" brushRef="#br3" timeOffset="210891.9468">4738 3609 408 0,'0'0'6'16,"0"0"3"-16,0-10 1 15,0 10 0-15,0 0 2 0,0 0 0 16,15 0 1-16,4 13 0 15,9 9-5-15,2 8-3 16,11 12 0-16,-3 5-5 16,4 10 0-16,-5 0 0 15,-7 4 0-15,-10 2 0 16,-10-2 0-16,-10-6 0 0,-10-3 0 16,-7-7 0-16,-7 1 0 15,-12-8-83-15,6-6-5 0</inkml:trace>
  <inkml:trace contextRef="#ctx0" brushRef="#br3" timeOffset="211974.5502">2681 12398 347 0,'0'0'6'16,"0"0"4"-16,0 0 4 0,0-10 2 15,0 10 1-15,0-8 1 16,0 8 1-16,6-9 1 16,-6 9-6-16,0 0-3 15,0 0-2-15,0 0-2 16,0 0-4-16,0 0-3 0,12 5 0 16,-12 10 0-16,0 0 0 15,0 2 0-15,3 3 0 0,-3 2 0 16,0 2 0-16,0 2 0 15,-10 1 0-15,2-5 0 16,-2 5 0-16,-4 1 0 0,1-1 0 16,-6-2 0-16,1-3 0 15,0 0 0-15,6-4 0 16,2-3 0-16,0-3 0 16,10-12 0-16,-17 12 0 15,17-12 0-15,0 0 0 0,-11 10 0 16,11-10 0-16,0 0 0 15,0 0 0-15,0 0 0 16,6 0 0-16,8 0 0 16,7-5 0-16,0 3 0 15,4-5 0-15,3 1 0 0,2 2 0 16,-3-4 0-16,3 6 0 16,-7 0 0-16,-1-3 0 15,-7 5 0-15,-3 0 0 0,-12 0 0 16,13-3 0-16,-13 3 0 15,0 0 0-15,0 0 0 16,0 0 0-16,0 0 0 0,0 0 0 16,0 0 0-16,0 0-27 15,0 0-62-15,0 0-3 16</inkml:trace>
  <inkml:trace contextRef="#ctx0" brushRef="#br3" timeOffset="212190.6094">3023 12622 492 0,'0'0'3'0,"0"0"1"16,0 0 0-16,0 0 2 16,7 1-4-16,-2 15-2 15,2-4 0-15,-2 8 0 16,1 5 0-16,-2 5 0 0,4 2 0 15,-8-8 0-15,2 9-82 16,5-6-8-16</inkml:trace>
  <inkml:trace contextRef="#ctx0" brushRef="#br3" timeOffset="213758.3091">6426 10718 244 0,'0'0'9'0,"0"0"4"16,0 0 3-16,2-9 5 0,-2 9 2 15,3-10 2-15,-3 10 3 16,2-10 1-16,-2 10-7 16,0 0-5-16,0-13-2 15,0 13-4-15,0 0-2 0,0 0-2 16,-2-9-2-16,2 9-2 16,0 0 1-16,0 0-1 15,-10-3-1-15,10 3 1 16,0 0-1-16,0 0-2 15,-13 3 0-15,8 9 0 0,-4 3 0 16,-2 5 0-16,-1 9 0 16,-3 2 0-16,-5 2 0 15,5 5 0-15,-4-1 0 16,1-2 0-16,0-8 0 0,4 1 0 16,2-8 0-16,1-4 0 15,1-1 0-15,10-15 0 16,-13 15 0-16,13-15 0 15,0 0 0-15,0 0 0 16,0 0 0-16,0 0 0 16,0 0 0-16,9 0 0 0,3-5 0 15,3 0 0-15,4-2 0 16,4 0 0-16,9-4 0 0,0 4 0 16,3-3 0-16,-5 5 0 15,5-1 0-15,-8 0 0 16,3 1 0-16,-8 2 0 0,-6 3 0 15,-2-1 0-15,-4 1 0 16,-10 0 0-16,0 0 0 16,11-3 0-16,-11 3 0 15,0 0 0-15,0 0 0 16,-11 0 0-16,11 0 0 0,-12 0 0 16,12 0-7-16,0 10-83 15,0-10-2-15</inkml:trace>
  <inkml:trace contextRef="#ctx0" brushRef="#br3" timeOffset="214306.9127">6741 10967 423 0,'0'0'6'15,"0"0"3"-15,0 0 3 0,-2-10 1 16,2 10 2-16,-3-13 0 16,3 13 1-16,0-15-14 15,0 15-2-15,5-18 0 16,5 11 0-16,5 0 0 15,6 2 0-15,-2 0 0 0,3 5 0 16,1 0 0-16,1 0 0 16,-4 10 0-16,-2 3 0 15,-6 3 0-15,-5 5 0 16,-4-1 0-16,-3 2 0 16,-7 3 0-16,-8-1 0 0,0-3 0 15,-5 0 0-15,3-1 0 16,-4-2 0-16,7-6 0 15,1-3 0-15,13-9 0 0,-12 16 0 16,12-16 0-16,7 5 0 16,11-5 0-16,5 0 0 15,3-3 0-15,7 1 0 16,4-3 0-16,5 0 0 0,-5-1 0 16,-4 4 0-16,-6 0 0 15,-4-1 0-15,-3 3 0 16,-8 3 0-16,-12-3 0 15,18 12 0-15,-13-2-88 16,-5-10-6-16</inkml:trace>
  <inkml:trace contextRef="#ctx0" brushRef="#br3" timeOffset="217131.9888">11711 7385 346 0,'0'0'7'0,"0"0"5"16,0 0 2-16,7-11 3 0,-7 11-1 15,0 0 0-15,0 0 1 16,7-4-1-16,-7 4-5 16,0 16-4-16,0 2-3 0,-2 7-2 15,-5 2-1-15,-3 0 1 16,-3 9 0-16,1-7 0 15,-3 1-1-15,0-6 0 16,2-1-1-16,1-5 1 0,0-4-1 16,4-4 0-16,8-10 0 15,-7 12 1-15,7-12 0 16,0 0 0-16,20 0 1 16,-3 0 0-16,13-2 1 15,-3-4-1-15,8 2 2 0,3-1-4 16,-6-3 0-16,0 6 0 15,-7-1 0-15,-5 1 0 16,-5 2 0-16,-3 0 0 16,-12 0 0-16,10 0 0 0,-10 0 0 15,0 0 0-15,0 0 0 16,0 0 0-16,0 0-5 16,0 0-16-16,0 7-60 0,0-7-6 15</inkml:trace>
  <inkml:trace contextRef="#ctx0" brushRef="#br3" timeOffset="217694.9359">11984 7629 422 0,'0'0'6'0,"0"0"1"16,0 0 3-16,-2-12 1 15,2 12 1-15,0-15 0 16,0 5 1-16,2-3-1 16,3 4-6-16,7-1-6 0,-1 0 0 15,6 3 0-15,0 3 0 16,0 1 0-16,4 3 0 0,-4 3 0 15,0 3 0-15,-4 5 0 16,-3 3 0-16,-5-2 0 16,-3 5 0-16,-2 1 0 15,0 0 0-15,-7-1 0 0,0 1 0 16,-4-6 0-16,1 0 0 16,1 0 0-16,1-3 0 15,8-9 0-15,-8 14 0 16,8-14 0-16,3 12 0 15,5-4 0-15,4-4 0 0,2 1 0 16,2 1 0-16,2-2 0 16,1 1 0-16,-4 0 0 15,-3-2 0-15,-4-1 0 16,-8-2 0-16,8 7 0 0,-8-7 0 16,-11 13 0-16,-8-9 0 15,-4 7 0-15,-4-1 0 16,-1-2 0-16,-4-1 0 0,9 6-11 15,9-4-75 1,1-6-1 0</inkml:trace>
  <inkml:trace contextRef="#ctx0" brushRef="#br3" timeOffset="218915.9999">5344 3950 507 0,'0'0'4'0,"0"0"-4"16,0 0 0-16,0 0 0 15,0 0 0-15,0 0 0 16,0 0-7-16,16 0-76 15,-16 0-4-15</inkml:trace>
  <inkml:trace contextRef="#ctx0" brushRef="#br3" timeOffset="220892.0272">5737 3723 392 0,'0'0'7'0,"0"0"2"0,-2-10 4 16,2 10 0-16,0 0 2 15,-5-10-1-15,5 10 0 16,0 0 1-16,-5 18-6 0,3 3-4 16,2 8-2-16,0 7-1 15,4 3-2-15,-1 7 0 16,2-3 0-16,-1 1 0 16,1-7 0-16,0-6 0 0,-3-3 0 15,2-3 0-15,-2-11 0 16,-2-1 0-16,0-13 0 15,0 0 0-15,0 0 0 0,-10-5 0 16,5-14 0-16,0-9 0 16,3-12 0-16,-1-10 0 15,3-1 0-15,3-8 0 16,4 4 0-16,2 2 0 16,2 7 0-16,3 6 0 15,4 9 0-15,-3 12 0 16,5 9 0-16,-2 7 0 0,3 3 0 15,0 6 0-15,-1 8 0 16,-1 4 0-16,-3 7 0 0,-7 4 0 16,-4 2 0-16,-3-1 0 15,-4-1 0-15,-8-5 0 16,-5-2 0-16,1-4 0 16,-4-1 0-16,3-6 0 0,2-4 0 15,1-2 0-15,5-3 0 16,7-2 0-16,0 0 0 15,0 0 0-15,7 12 0 16,9-6 0-16,3 1 0 16,1 5 0-16,5-2 0 15,3 3 0-15,-1 5 0 0,2-3 0 16,-6 2 0-16,-1-5-2 16,-2 2-16-16,-8 3-39 15,-2-3-30-15,1-4-1 0</inkml:trace>
  <inkml:trace contextRef="#ctx0" brushRef="#br3" timeOffset="221201.6185">6240 3906 421 0,'0'0'6'0,"0"0"1"16,-6-2 2-16,6 2-1 16,-10 0 0-16,10 0 1 15,-18 14-1-15,11-1 0 0,0 2-4 16,2 5-3-16,5 2 0 15,0 3 0-15,5-6 0 16,9 1 0-16,7-5 0 16,4-7 1-16,2-4-1 15,5 0 0-15,-7-8 1 0,3-2 1 16,-7-8 0-16,-3-3-1 16,-10 0 1-16,-4-2-3 15,-4-2 0-15,-9-1 0 16,-3 5 0-16,-9 2 0 0,-1 5 0 15,-1 3-9-15,4 7-12 16,-6 2-36-16,7 3-29 16,11 0-2-16</inkml:trace>
  <inkml:trace contextRef="#ctx0" brushRef="#br3" timeOffset="221439.6363">6562 3646 477 0,'0'0'4'0,"0"0"0"16,0 0 0-16,0 0 0 16,0 0 1-16,-2 15 0 0,-1 5 0 15,1 7-2-15,-3 7-3 16,0 7 0-16,5 6 0 16,0-2 0-16,0-2 0 0,10 0 0 15,0-5 0-15,7-7 0 16,4-6 0-16,-2-5 0 0,6-7 0 15,-2-9 0-15,2-1-11 16,-9-1-63-16,5-4-13 16</inkml:trace>
  <inkml:trace contextRef="#ctx0" brushRef="#br3" timeOffset="221609.248">6493 3887 457 0,'0'0'4'15,"0"0"2"-15,0 0 1 16,5 2 1-16,7 1 1 16,5-3 0-16,9 0 0 15,8 0-7-15,1-11-10 0,2 7-73 16,18-6-5-16</inkml:trace>
  <inkml:trace contextRef="#ctx0" brushRef="#br3" timeOffset="223244.9988">6973 3934 372 0,'0'0'8'0,"0"0"4"16,0 0 3-16,0 0 1 15,0 0 2-15,0 0 1 16,0 0 0-16,0 0 0 16,0 0-6-16,-5-10-13 15,10 7 0-15,9 0 0 16,4 1 0-16,5-2 0 0,3 1 0 15,2 0 0-15,4 1 0 16,-2 0 0-16,-5 2 0 16,-5 0 0-16,-3 2 0 15,-17-2 0-15,8 17 0 0,-10-4 0 16,-11 3 0-16,-10 5 0 16,-1 1 0-16,-8 1 0 15,2-1 0-15,-3-1 0 0,4-3 0 16,1-6 0-16,6 2 0 15,6-8 0-15,7 2 0 16,9-8 0-16,0 0 0 16,20 5 0-16,-1-5 0 0,11 0 0 15,0-2 0 1,8-1 0-16,1-2 0 0,-2 0 0 16,-2 1 0-16,-5 1 0 15,-5-2 0-15,-7 5 0 16,-4-3 0-16,-4 3 0 15,-10 0 0-15,10 0 0 0,-10 0 0 16,0 0 0-16,0 0 0 16,0 0 0-16,0 8 0 0,0-8 0 15,0 0 0-15,0 0-3 16,-15 9-64-16,15-9-22 16,0 0-1-16</inkml:trace>
  <inkml:trace contextRef="#ctx0" brushRef="#br3" timeOffset="223561.1812">7708 3525 503 0,'0'0'3'16,"0"0"0"-16,0 0-1 15,-4 2-2-15,-4 13 0 0,-5 10 0 16,-3 7 0-16,-5 10 0 16,3 13 0-16,2 6 0 15,-5 12 0-15,7-4 0 16,6-2 0-16,8-1 0 0,8-3 0 16,9-9 0-16,5-7 0 15,6-8 0-15,7-4 0 16,-1-12 0-16,6-3 0 15,-2-10 0-15,1 2 0 0,-11-2-72 16,2-10-18-16</inkml:trace>
  <inkml:trace contextRef="#ctx0" brushRef="#br3" timeOffset="224078.2858">7902 3727 436 0,'0'0'5'16,"0"0"4"-16,0 0 1 0,2-11 1 15,-2 11 0-15,0 0 1 16,0 0-1-16,-4 2-5 15,-8 15-6-15,2 11 0 16,-3 7 0-16,3 4 0 16,3 4 0-16,1 3 0 0,6-6 0 15,3-3 0-15,14-8 0 16,4-6 0-16,6-8 0 16,0-10 0-16,2-5 0 15,-1 0 0-15,2-12 0 0,-10-6 0 16,0-2 0-16,-10-9 0 15,-3-6 0-15,-7-2 0 16,-2-6 0-16,-8 1 0 16,-10 3 0-16,3 2 0 0,-6 7 0 15,-2 5 0-15,0 13 0 16,6 7 0-16,-4 5 0 16,8 15 0-16,1 2 0 0,6 7 0 15,6 4 0-15,4 4 0 16,8 0 0-16,4-2 0 15,9 0 0-15,4-5 0 16,3-6 0-16,7-3 0 0,-2-2-76 16,3-12-13-16</inkml:trace>
  <inkml:trace contextRef="#ctx0" brushRef="#br3" timeOffset="224578.7466">8313 3855 381 0,'0'0'9'0,"0"0"1"16,0 0 4-16,-3-10 2 16,3 10 1-16,0 0 1 15,-5-14 2-15,5 14 0 16,0 0-14-16,-5-9-6 0,5 9 0 15,0 0 0-15,0 0 0 16,0 0 0-16,0 0 0 16,0 0 0-16,0 0 0 15,0 0 0-15,0 0 0 0,0 0 0 16,0 0 0-16,0 0 0 16,0 0 0-16,0 0 0 15,0 0 0-15,0 0 0 16,0 0 0-16,0 0 0 0,0 0 0 15,0 0 0-15,0 0 0 16,0 9 0-16,0 2 0 16,0 4 0-16,3 3 0 0,-1 6 0 15,1-2 0-15,2 6 0 16,-1-6 0-16,1 3 0 16,-2-5 0-16,1-6 0 15,2-2 0-15,-1 1 0 0,-5-13 0 16,2 12 0-16,-2-12 0 15,0 0 0-15,0 0 0 16,0 0 0-16,0 0 0 16,17 0-73-16,-14-10-20 15</inkml:trace>
  <inkml:trace contextRef="#ctx0" brushRef="#br3" timeOffset="224878.8753">8524 3379 450 0,'0'0'6'0,"0"0"2"16,0 0 1-16,0 0 0 15,0 5 2-15,2 7 0 16,8 13-4-16,1 0-7 0,5 9 0 16,7 8 0-16,2 6 0 15,7 8 0-15,1 2 0 16,-4 3 0-16,-1-1 0 15,-11-1 0-15,-4 3 0 0,-8-4 0 16,-5-3 0 0,-11-5 0-16,-8-2 0 0,-4-5 0 15,-4-7 0-15,-1-4 0 16,1-5 0-16,7-4 0 16,-5-10-25-16,10-4-62 0,8-9-3 15</inkml:trace>
  <inkml:trace contextRef="#ctx0" brushRef="#br3" timeOffset="225059.3924">9200 3859 511 0,'0'0'0'16,"0"0"0"-16,0-8 0 0,0 8 0 15,-3-6 0-15,3 6 0 16,-2-11 0-16,2 11 0 15,0 0 0-15,0 0-65 16,7-14-29-16</inkml:trace>
  <inkml:trace contextRef="#ctx0" brushRef="#br3" timeOffset="226108.3397">9804 3577 470 0,'0'0'4'0,"0"0"1"16,0 0 0-16,0 0 1 16,0 0-1-16,2 5 2 15,-2 9-1-15,3 8-3 16,-3 6-3-16,0 2 0 0,2 10 0 15,3 4 0-15,-3 1 0 16,2-4 0-16,-4 2 0 16,2-8 0-16,3-4-13 15,-5-2-26-15,-2-5-46 16,-1-7-2-16</inkml:trace>
  <inkml:trace contextRef="#ctx0" brushRef="#br3" timeOffset="226319.7803">9531 3537 450 0,'0'0'4'15,"0"0"2"-15,-3-10 0 16,3 10 1-16,7-14 1 0,6 1 0 16,9 1 2-16,13-1-1 15,12-2-6-15,13 1-3 16,5 6 0-16,4-2 0 15,6 10-2-15,-6 2-58 0,-4 6-24 16,-8 10-4-16</inkml:trace>
  <inkml:trace contextRef="#ctx0" brushRef="#br3" timeOffset="227420.9758">10089 3805 472 0,'0'0'4'0,"0"0"1"16,0 0 0-16,0 0 0 0,0 0 1 16,11 0 1-16,4 5 0 15,5 2-7-15,5 6 0 16,0-1 0-16,1 5 0 16,4 4 0-16,-5-2 0 0,-2 3 0 15,-11 0 0-15,-4-2 0 16,-6 2 0-16,-2-7 0 15,0 1 0-15,-10-7 0 16,-2-4 0-16,-4-5 0 0,2 0 0 16,-1-7 0-16,3-6 0 15,-1-6 0-15,8-4 0 16,2 1 0-16,9-3 0 16,6 0 0-16,6 4 0 15,6 1 0-15,8 4-8 16,0 7-13-16,4 1-9 0,-1 8-6 15,2 0-3-15,-7 0 0 16,7 2 8-16,-3 4 11 16,-6-5 13-16,4-1 14 0,-12 0 16 15,3 0 9-15,-11 0 3 16,3 0 1-16,-15 0-5 16,-10 0-7-16,-5 3-7 0,-7 0-5 15,2 5-7-15,-2-2-1 16,-3 5-3-16,7 2 1 15,1 1-2-15,9 1 2 16,8-3-2-16,0 3 0 0,13-5 0 16,1-1 0-16,9-6 0 15,0-3 0-15,2 0 0 16,-1-4 0-16,-2-7 0 16,1-3 0-16,0-4 0 15,-9-1 0-15,2-4 0 16,-4 5 0-16,-5 3 0 0,1 1 0 15,-3 4 0-15,-5 10 0 16,0 0 0-16,9 0 0 16,-6 13 0-16,-1 1 0 0,3 1 0 15,1 5-2-15,1-5 1 16,0 0 1-16,5-5 0 16,4-3 0-16,-2-7 0 0,2 0 0 15,-2-10 0-15,4-4 1 16,2-3-1-16,-3-3 2 15,-2 2-2-15,-3 1 0 16,-2 2 0-16,-2 5-3 0,-8 10 2 16,7-7-1-16,-7 7 0 15,0 10-1-15,0 2 1 16,3 2 0-16,-1-1 1 16,5 1 0-16,6 2 1 15,2-3 0-15,7-6 0 16,6-5 0-16,2-2 0 0,2-5 1 15,0-8 0-15,-2-1 0 16,-2-4 0-16,-6-1 1 16,-7-1-1-16,-8 0 0 0,-7 0 1 15,-7 7-1-15,-8 4 0 16,-7 4 0-16,-1 5-1 16,0 2-1-16,2 8 1 0,0 2-1 15,9 9 0-15,4-4 1 16,8 5-1-16,6-2 0 15,11 0 1-15,5 0 0 16,3-2 0-16,5-1-1 0,0-3 1 16,-2 1-1-16,-7-6 1 15,-1 2-1 1,-5-1 1-16,-15-10 0 0,2 14 0 16,-7-8 0-16,-11-1 0 15,-2-2-1-15,-7 1-2 16,1-4-8-16,1 0-31 0,5 0-40 15,1 0-1-15</inkml:trace>
  <inkml:trace contextRef="#ctx0" brushRef="#br3" timeOffset="227855.5914">11559 3805 479 0,'0'0'5'0,"0"0"1"15,-5-13 2-15,5 13-1 16,-2-14-1-16,2 14-6 16,5-18 0-16,-5 18 0 0,19-7 0 15,-6 7 0 1,4 2 0-16,3 6 0 0,-2 7 0 16,-1 2 0-16,-4 2 0 15,-4 1 0-15,-6 3 0 16,-3 0 0-16,-3-7 0 0,-4 2 0 15,-3-6 0-15,0-3 0 16,0-3 0-16,10-6 0 16,-15-3 0-16,13-9 0 15,2-5 0-15,7-3 0 0,6-5 0 16,4 0 0-16,3 0 0 16,0 2 0-16,-1 3 0 15,4 6 0-15,-9 7 0 16,2 4 0-16,-7 6 0 0,0 10 0 15,-5 4 0-15,4 5 0 16,-1 0 0-16,3 3 0 16,3-3 0-16,-1 2 0 15,8-5 0-15,2-7-15 0,6-10-67 16,4 4-5-16</inkml:trace>
  <inkml:trace contextRef="#ctx0" brushRef="#br3" timeOffset="228106.715">12402 3409 477 0,'0'0'5'15,"0"0"0"-15,0 0 2 16,0 0 0-16,-13 7 1 0,6 5-6 16,-6 13-2-16,-4 5 0 15,-1 9 0-15,1 14 0 16,0 3 0-16,0 13 0 0,4 2 0 15,6 0 0-15,7-1 0 16,7-3 0-16,13-11 0 16,12-6 0-16,10-13 0 15,8-5 0-15,8-15 0 16,-4-7-66-16,11-8-24 16</inkml:trace>
  <inkml:trace contextRef="#ctx0" brushRef="#br3" timeOffset="229564.7474">12892 3624 319 0,'0'0'9'0,"0"0"4"0,5-10 3 16,-5 10 5-16,7-18 2 16,-2 11 0-16,3-2 2 0,-3 1 1 15,-5 8-8-15,7-12-5 16,-7 12-8-16,0 0-5 15,0 0 0-15,2 4 0 16,-2 12 0-16,-5-1 0 0,1 7 0 16,-7-2 0-16,4 4 0 15,-3 2 0-15,0-3 0 16,0-3 0-16,0-5 0 0,3-3 0 16,1-4 0-16,6-8 0 15,-4 13 0-15,4-13 0 16,0 0 0-16,0 0 0 15,0 0 0-15,0 0 0 16,0 0 0-16,0 0 0 16,0 0 0-16,-8 13 0 0,8-13 0 15,-7 9 0-15,7-9 0 16,-10 14 0-16,5-4 0 16,0-3 0-16,5-7 0 0,-12 15 0 15,12-15 0-15,-8 16 0 16,8-16 0-16,-8 13 0 15,8-13 0-15,0 0 0 16,-9 9 0-16,9-9 0 0,0 0 0 16,0 0 0-16,0 0 0 15,0 0 0-15,0 0 0 16,0 0 0-16,0 0 0 16,0 0 0-16,0 0 0 15,7 0 0-15,8 0 0 0,7-3 0 16,6 2 0-16,4-8 0 15,6 5 0-15,4-1 0 16,2 0 0-16,-4 3 0 16,-2-2 0-16,-6 2 0 0,-2-1 0 15,-10 3 0-15,-3 0 0 16,-4 0 0-16,-13 0 0 16,0 0 0-16,0 0 0 0,0 0 0 15,0 9 0-15,0-9 0 16,-18 7 0-16,8 0 0 15,-5-1 0-15,8 3 0 16,-9 2-79-16,7-7-11 0</inkml:trace>
  <inkml:trace contextRef="#ctx0" brushRef="#br3" timeOffset="229981.5925">13478 3783 480 0,'0'0'4'0,"0"0"2"0,3-16 2 15,-3 9 1-15,2-3-5 16,0 1-4-16,3-7 0 16,1 4 0-16,6-2 0 15,2 2 0-15,4 4 0 16,5 3 0-16,0 5 0 0,1 0 0 15,-4 7 0-15,-2 8 0 16,-9 2 0-16,-4 3 0 16,-5 0 0-16,-10 5 0 15,-5-1 0-15,-2-2 0 0,-8 0 0 16,3-4 0-16,-4-1 0 16,10-3 0-16,0-5 0 15,7-1 0-15,9-8 0 16,-5 9 0-16,5-9 0 0,17 0 0 15,3 0 0-15,5-3 0 16,0 1 0-16,10-2 0 16,-3-4 0-16,3 0 0 0,-8-1 0 15,0 6 0-15,8-4-77 16,-18-1-14-16</inkml:trace>
  <inkml:trace contextRef="#ctx0" brushRef="#br3" timeOffset="230404.9939">13945 3317 476 0,'0'0'5'0,"0"0"1"15,0 0 3-15,0 0 1 0,0 0-5 16,0 0-5-16,0 0 0 15,0 0 0-15,8 0 0 0,4 12 0 16,4 3 0-16,3 10 0 16,11 2 0-16,0 10 0 0,2 3 0 15,5 7 0-15,-4 0 0 16,-9 7 0-16,-3-1 0 16,-12 3 0-16,-6 2 0 15,-8-4 0-15,-12 0 0 16,-10-4 0-16,-1 0 0 0,1-14 0 15,-3 5 0-15,7-14 0 16,4-5 0-16,3-5 0 16,7-7 0-16,9-10 0 15,-11 13 0-15,11-13 0 16,0 0 0-16,0 0 0 0,0 0 0 16,0 0 0-16,0 0 0 15,0 0 0-15,0 0-6 16,-7-8-85-16,7 8-1 15</inkml:trace>
  <inkml:trace contextRef="#ctx0" brushRef="#br3" timeOffset="232058.0625">14480 3791 399 0,'0'0'6'0,"0"0"3"15,0 0 2-15,0 0 2 0,0 0 0 16,0 0 1-16,0 0 0 16,0 0 1-16,-10 0-7 15,10 0-2-15,0 0-3 16,0 0-3-16,0 0 0 0,0 0 0 15,10 1 0-15,0-1 0 16,3 0 0-16,1-4 0 16,4 1 0-16,-6-2 0 15,1-2 0-15,-3 1 0 0,-10 6 0 16,0 0 0-16,-5-7 0 16,-11 7 0-16,-1 0 0 15,-3 0 0-15,0 3 0 16,3 1 0-16,-1 2 0 0,11 4 0 15,7-10-30-15,-14 9-55 16,19-1-4-16</inkml:trace>
  <inkml:trace contextRef="#ctx0" brushRef="#br3" timeOffset="232873.6685">15181 3522 408 0,'0'0'8'0,"0"-12"3"0,0 12 3 16,-10-15 2-16,3 5 0 16,7 10 1-16,-13-12 0 15,13 12-13-15,-12 7-4 0,7 8 0 16,2 12 0-16,-2 3 0 15,3 7 0-15,2 5 0 16,-3 6 0-16,3-4 0 0,0-2 0 16,0-2 0-16,3-3 0 15,-1-8 0-15,-2-1 0 16,0-6 0-16,0-8 0 0,0 0 0 16,0-14 0-16,0 0 0 15,-10 1 0-15,6-8 0 16,-1-10 0-16,-1-10 0 15,6-10 0-15,-2-8 0 16,2-7 0-16,0-5 0 0,8-2 0 16,1 5 0-16,6-2 0 15,-2 9 0-15,4 8 0 16,3 7 0-16,5 5 0 16,-2 9 0-16,-2 6 0 15,7 7 0-15,-8 5 0 0,3 10 0 16,-7 5 0-16,-3 10 0 15,-5 4 0-15,-8 4 0 16,0 1 0-16,-5-5 0 0,-6 4 0 16,-6-5 0-16,-3-5 0 15,3-4 0-15,-8-6 0 16,5 1 0-16,1-7 0 0,1-2 0 16,0 0 0-16,6-2 0 15,12-3 0-15,0 0 0 16,0 9 0-16,18-2 0 15,4 1 0-15,3 5 0 0,7-1 0 16,0 0 0 0,3 3 0-16,-3 0 0 0,-5 2 0 15,-1-2 0-15,-6 0 0 16,-6 0 0-16,2-1-9 16,-12 15-65-16,4-20-12 15</inkml:trace>
  <inkml:trace contextRef="#ctx0" brushRef="#br3" timeOffset="233203.3278">15641 3708 438 0,'0'0'4'0,"0"0"1"16,0 0 2-16,-10 2 0 16,0 9 1-16,-3-2 1 0,-1 6 0 15,3 0 0-15,-1 8-4 16,5-1-1-16,7 0-1 15,7-3 0-15,11-1-3 16,9-1 0-16,2-6 0 16,10-4 0-16,0-7 0 0,3 0 0 15,-4-7 0-15,-8-5 0 16,-6-4 0-16,-6-2 0 16,-11-4 0-16,-7 0 0 15,-5-2 0-15,-13 1 0 16,-3 6 0-16,-7 2 0 0,-2 0 0 15,3 10 0-15,-8 2-9 16,15 3-25-16,6 6-50 16,3-4-3-16</inkml:trace>
  <inkml:trace contextRef="#ctx0" brushRef="#br3" timeOffset="233460.4519">16111 3384 476 0,'0'0'4'15,"0"0"3"-15,12-5 1 16,-12 5-1-16,7-3 2 16,-7 3-9-16,8 13 0 15,-8 8 0-15,0 7 0 16,-2 9 0-16,-6 10 0 16,1 6 0-16,4 1 0 0,1 1 0 15,2-4 0-15,2-1 0 16,10-5 0-16,1-6 0 15,12-6 0-15,-3-9 0 0,1-4 0 16,6-11 0-16,-3-1 0 16,3-5 0-16,-1-3-85 15,-9-11-4-15</inkml:trace>
  <inkml:trace contextRef="#ctx0" brushRef="#br3" timeOffset="233638.4211">16068 3676 438 0,'0'0'5'16,"0"0"1"-16,0 0 2 0,0 0 2 16,11 0 0-16,3 0 0 15,9 0 1-15,9 0 0 16,10 0-9-16,6 0-2 16,7 0-3-16,-2 0-42 15,0 0-39-15,-5-2-3 0</inkml:trace>
  <inkml:trace contextRef="#ctx0" brushRef="#br3" timeOffset="240569.0507">16635 3706 288 0,'0'0'11'0,"0"0"4"16,0 0 5-16,-5-7 3 0,5 7 4 15,0 0-1-15,-13-12 3 16,13 12 0-16,0 0-9 16,-9-11-5-16,9 11-7 15,0 0-8-15,0 0 0 16,5-2 0-16,12-1 0 0,6 0 0 15,7 2 0-15,7-2 0 16,5-2 0-16,1-1 0 16,1 3 0-16,-4 2 0 15,-5 1 0-15,-6 0 0 0,-6 0 0 16,-8 4 0-16,-10 7 0 16,-3 1 0-16,-7 3 0 15,-12 4 0-15,-8 1 0 0,-2 3 0 16,-11-1 0-16,1 3 0 15,-5-5 0-15,2-1 0 16,0-1 0-16,10-6 0 16,5 0 0-16,6-1 0 0,6-7 0 15,13-4 0-15,0 0 0 16,7 6 0-16,16-6 0 16,4-3 0-16,8-1 0 15,8-2 0-15,-1 1 0 16,2 1 0-16,-3-1 0 0,-4 1 0 15,-5 4 0-15,-7-2 0 16,-5 2 0-16,-5 0 0 16,-6 2 0-16,-9-2 0 15,11 9 0-15,-11-9 0 0,0 0 0 16,0 0 0-16,0 9 0 16,0-9 0-16,0 0 0 15,-8 10 0-15,8-10 0 0,-12 5 0 16,12-5 0-16,-12 2 0 15,12-2 0-15,-16 0 0 16,16-7-56-16,0 7-34 16</inkml:trace>
  <inkml:trace contextRef="#ctx0" brushRef="#br3" timeOffset="240922.2183">17644 3252 458 0,'0'0'5'0,"0"0"2"16,3-10 1-16,-3 10 1 15,0 0 0-15,0 0 1 16,-5 0-5-16,-9 22-5 0,-12 16 0 15,4 12 0-15,-3 8 0 16,-3 15 0-16,2 7 0 16,-4 3 0-16,12-2 0 15,3-3 0-15,12-3 0 16,3-12 0-16,0 0 0 16,16-14 0-16,1-4 0 0,8-8 0 15,2-11 0-15,8-2 0 16,-5-12 0-16,13-2 0 15,3-10-87-15,-14-8-3 16</inkml:trace>
  <inkml:trace contextRef="#ctx0" brushRef="#br3" timeOffset="241375.6128">17918 3473 447 0,'0'0'7'15,"0"0"1"-15,0 0 2 16,0 0 1-16,-7 0-1 0,-1 5 0 16,-5 9-2-16,-1 8-8 15,1 9 0-15,-4 4 0 16,2 9 0-16,0 3 0 16,2 3 0-16,8-4 0 0,5 1 0 15,5-10 0-15,8-4 0 16,4-8 0-16,3-8 0 15,1-5 0-15,6-9 0 16,-2-3 0-16,-1-13 0 16,1-3 0-16,-5-9 0 0,-3-7 0 15,-4-9 0-15,-6-2 0 16,-7-3 0-16,0-3 0 16,-14 4 0-16,-9 9 0 0,-2 4 0 15,-5 6 0-15,1 11 0 16,-4 10 0-16,6 5 0 15,-1 13 0-15,6 3 0 16,7 8 0-16,11 5 0 0,4 1 0 16,7 5 0-16,11-3 0 15,8-3 0-15,10-1 0 16,3-6 0-16,1-5 0 16,10-17-53-16,2 6-36 0</inkml:trace>
  <inkml:trace contextRef="#ctx0" brushRef="#br3" timeOffset="241718.0597">18269 3757 451 0,'0'0'6'0,"0"0"3"16,-16-4 2-16,16 4 1 16,-12-8 2-16,12 8-6 15,-9-15-8-15,5 8 0 0,4 7 0 16,18-15 0-16,2 7 0 15,2 4 0-15,3 4 0 16,0 0 0-16,0 3 0 16,-5 6 0-16,-8 6 0 15,-12 4 0-15,-2 4 0 0,-13 4 0 16,-5 1 0-16,-5 1 0 16,0 2 0-16,0-9 0 15,6 0 0-15,4-3 0 16,3-9 0-16,12 0 0 0,0-10 0 15,19 3 0-15,3-6 0 16,6-10 0-16,9 1 0 16,3-10 0-16,9 1-7 15,-3-7-79-15,3-8-4 0</inkml:trace>
  <inkml:trace contextRef="#ctx0" brushRef="#br3" timeOffset="241977.8031">18696 3369 469 0,'0'0'5'0,"0"0"1"0,-2-10 1 15,2 10 0-15,0 0 0 16,0 0 0-16,0 0-4 16,2 17-3-16,10 8 0 15,4 7 0-15,6 8 0 16,0 4 0-16,5 6 0 16,-2 4 0-16,3-1 0 0,-8 3 0 15,-8-1 0-15,-2-1 0 16,-8-1 0-16,-4-2 0 15,-13-6 0-15,-10-1 0 16,-7-1 0-16,0-9 0 0,-5-4 0 16,-1-6 0-16,1-6 0 15,2-3 0-15,0-7-82 16,17-5-7-16</inkml:trace>
  <inkml:trace contextRef="#ctx0" brushRef="#br3" timeOffset="242173.8418">19223 3716 511 0,'0'0'0'0,"0"0"0"0,0 0 0 0,0-10 0 16,0 10 0-16,0 0 0 15,0-10 0-15,0 10 0 16,0 0 0-16,0 0-9 15,0 0-79-15,11 0-3 16</inkml:trace>
  <inkml:trace contextRef="#ctx0" brushRef="#br3" timeOffset="242674.5114">19862 3406 460 0,'0'0'5'0,"0"0"2"0,0 0 2 15,0-12 2-15,0 12 0 16,0 0-3-16,0 0-8 15,0 0 0-15,0 12 0 16,0 12 0-16,0 12 0 16,0 5 0-16,0 9 0 0,0 5 0 15,0-3 0-15,0 2 0 16,2-9 0-16,1 2 0 16,0-11 0-16,-3-1 0 15,0-7 0-15,0-6 0 16,-6-4 0-16,4-4 0 15,-8-6-22-15,-5 0-65 0,5-6-3 16</inkml:trace>
  <inkml:trace contextRef="#ctx0" brushRef="#br3" timeOffset="242920.4145">19494 3435 478 0,'0'0'4'16,"0"0"0"-16,2-7 1 0,9-3 2 15,3-2 0 1,14-3-1-16,6-5-6 0,17-2 0 16,8-1 0-16,13 2 0 15,0-2 0-15,5 11 0 16,-3-3 0-16,-1 15-5 15,-1 5-79-15,-27 5-4 0</inkml:trace>
  <inkml:trace contextRef="#ctx0" brushRef="#br3" timeOffset="243271.1531">20051 3671 434 0,'0'0'7'16,"0"0"3"-16,-8-3 2 15,8 3 1-15,0 0 0 0,0 0 0 16,0 0-4-16,5-4-9 16,18 4 0-16,2 4 0 15,7 7 0-15,3 3 0 0,5 6 0 16,-5 2 0-16,-3 6 0 16,-10 1 0-16,-7 1 0 15,-10-1 0-15,-8 0 0 16,-6-5 0-16,-9-4 0 15,-5-9 0-15,2 0 0 0,-4-11 0 16,4 0 0-16,-1-8 0 16,7-4 0-16,3-8 0 15,4-2 0-15,8-5 0 16,13 0 0-16,9-3 0 0,8 3 0 16,5 1 0-16,10 9-21 15,7 3-65-15,-5 4-4 16</inkml:trace>
  <inkml:trace contextRef="#ctx0" brushRef="#br3" timeOffset="244075.9093">20727 3716 418 0,'0'0'4'0,"0"0"3"16,-7-8 2-16,-6 8-1 0,-1-2 2 16,-4 2 1-16,-5 2 0 15,2 3 0-15,-2 5-4 16,3 2-3-16,3 6-1 15,4-4 0-15,8 7-2 16,3-7-1-16,4-2 1 0,10 1 0 16,4-9 1-16,4-1-2 15,1-3 0-15,4-3 0 16,-4-6 0-16,1-6 0 16,-2 0 0-16,-3-4 0 0,-5-1 0 15,1 0 0-15,-5 0 0 16,-1 6 0-16,-5 2 0 15,-2 12 0-15,0 0 0 16,0 0 0-16,7 13 0 0,-7 5 0 16,0 5 0-16,4-4 0 15,-2-1 0-15,5-1 0 16,-2-2 0-16,2-8 0 16,4-4 0-16,1-3 0 15,4-6 0-15,0-8 0 0,2-1 0 16,1-7 0-16,4 1 0 15,-3 0 0-15,0 0 0 16,-7 5 0-16,-1 3 0 16,-5 3 0-16,-7 10 0 0,0 0 0 15,2 6 0-15,-2 3 0 16,0 6 0-16,0 0 0 16,0 2-2-16,4 1 2 0,10-4 0 15,1-4 0-15,12 0-1 16,3-5 1-16,3-5 0 15,6 0 0-15,1-13 1 0,-1 1-1 16,-1-2 2-16,-5-6-2 16,-12-1 0-16,-3 2 0 15,-8 2 0-15,-10 2 0 16,-7 3 0-16,-10 4 0 16,-6 5 0-16,3 3 0 0,-5 3 0 15,6 5 0-15,-2 4 0 16,9 3 0-16,-1 2 0 15,13 5 0-15,0-4 0 16,11-1 0-16,3 0 0 16,4 1 0-16,4-3 0 0,3-5 0 15,-5 2 0-15,-1-5-2 16,-3-2 2-16,-7 3 0 16,-9-8 0-16,0 9 0 0,-12-2 0 15,-5-2 0-15,-5 1 2 16,-6-1-2-16,-1 0 0 15,-1-1 0-15,0 5-2 16,2-9-6-16,13 7-16 0,15-7-58 16,-14 5-4-16</inkml:trace>
  <inkml:trace contextRef="#ctx0" brushRef="#br3" timeOffset="244799.3711">21426 3661 470 0,'0'0'4'0,"0"0"1"16,14-11 1-16,-3 7 1 16,3-1 1-16,7 1 1 15,4 1-7-15,4 3-2 0,4 0 0 16,-1 9 0-16,3 4 0 16,-6 10 0-16,-1 1 0 15,-11 0 0-15,-7 6 0 0,-10 4 0 16,-5-5 0-16,-12-3 0 15,-11-1 0-15,1-1 0 16,-8-7 0-16,3-5 0 16,2-5 0-16,3-4 0 0,6-6 0 15,9-7 0-15,5-5 0 16,7-4 0-16,7-9 0 16,16 0 0-16,7-1 0 15,5-6 0-15,4 6 0 16,0-1 0-16,0 9 0 15,-7 1 0-15,-5 9 0 0,-12 8 0 16,-6 3 0-16,-9 14 0 16,0 3 0-16,0 5 0 15,-5 5 0-15,3-3 0 0,0 7 0 16,2-7 0-16,7 1 0 16,6-5 0-16,6-2 0 15,6-6 0-15,3-4 0 0,6-1 0 16,1-10-5-1,3-4-82-15,-1-1-3 0</inkml:trace>
  <inkml:trace contextRef="#ctx0" brushRef="#br3" timeOffset="245069.0641">22472 3217 464 0,'0'0'4'0,"0"0"1"0,0 0 1 16,0 0 1-16,-10 21 0 16,1 4 2-16,-7 9 0 15,-4 16-9-15,-2 6 0 16,0 14 0-16,-6 3 0 0,12 7 0 16,3-6 0-16,5 1 0 15,8-8 0-15,5-7 0 16,11-12 0-16,5-2 0 15,7-14 0-15,-1-10 0 0,5-5 0 16,3-9-75-16,-3-8-14 16</inkml:trace>
  <inkml:trace contextRef="#ctx0" brushRef="#br3" timeOffset="245437.7608">22810 3362 478 0,'0'0'3'0,"0"0"1"0,0 0 0 15,0 0 2-15,0 5 0 16,0 9 1-16,-2 3-4 16,-6 10-3-16,-1 4 0 0,-7 1 0 15,-3 5 0-15,-4-2 0 16,-4 0 0-16,0-6 0 15,-1-4 0-15,3-6 0 16,6-3 0-16,1-4 0 0,8-5 0 16,10-7 0-16,0 10 0 15,10-7 0-15,13-3 0 16,6 2 0-16,4-2 0 16,4 0 0-16,2 0 0 0,2 0 0 15,-9 0 0 1,-5-2 0-16,-5 2 0 0,-9 0 0 15,-6 0 0-15,-7 0 0 16,0 0-68-16,0 0-22 0</inkml:trace>
  <inkml:trace contextRef="#ctx0" brushRef="#br3" timeOffset="245920.8189">23079 3667 487 0,'0'0'5'0,"0"0"1"0,-8-14 2 15,8 14-3-15,-4-12-5 16,4 12 0-16,-3-15 0 16,3 15 0-16,7-14 0 15,5 8 0-15,6 2 0 16,2 1 0-16,4 3 0 0,-1 0 0 15,0 0 0-15,-3 7 0 16,-3 1 0-16,-7-1 0 16,-5 3 0-16,-5-3 0 0,0 4 0 15,-5 1 0-15,0-5 0 16,-5 4 0-16,0-2 0 16,0 2 0-16,3-2 0 15,-1 1 0-15,8-10 0 16,-4 15 0-16,4-6 0 0,4 2 0 15,6-4 0-15,3 4 0 16,-1-2 0-16,3 3 0 16,0-2 0-16,-1-2 0 0,-3 2 0 15,-1-3 0-15,-10-7 0 16,0 15 0-16,-8-11 0 16,-10-1 0-16,-3-1 0 15,-9 2 0-15,-2-4 0 16,-4 0 0-16,4-4-21 0,10-2-65 15,0-8-4-15</inkml:trace>
  <inkml:trace contextRef="#ctx0" brushRef="#br3" timeOffset="246225.8449">23387 3217 451 0,'0'0'5'0,"0"0"1"16,0 0 2-16,10-7 1 0,-10 7 2 15,20 0 0-15,-5 12-1 16,5 8-10-16,-1 10 0 16,9 12 0-16,-3 8 0 15,2 4 0-15,-2 6 0 16,-5 4 0-16,-5-2 0 0,-10 2 0 16,-5 1 0-16,-10-7 0 15,-8-4 0 1,-2-4 0-16,-10-2 0 0,0-10 0 15,-2-1 0-15,2-13 0 16,1 1 0-16,-1-13 0 0,10-2 0 16,0 1 0-16,0-11 0 15,10 3 0-15,10-3-67 16,-7-14-24-16</inkml:trace>
  <inkml:trace contextRef="#ctx0" brushRef="#br3" timeOffset="246420.8444">23984 3696 511 0,'0'0'0'16,"0"0"0"-16,0 0 0 16,0 0 0-16,0 0 0 15,0 0 0-15,0 0 0 0,0 0 0 16,4-17 0-16,-4 17-59 15,21-5-34-15</inkml:trace>
  <inkml:trace contextRef="#ctx0" brushRef="#br3" timeOffset="247423.9987">24193 3302 401 0,'0'0'7'0,"12"-10"4"16,-7 0 3-16,-5 10 1 15,17-15 0-15,-17 15 2 0,18-4 0 16,-18 4-3-16,10 24-14 16,-8 8 0-16,0 11 0 15,1 5 0-15,2 8 0 0,0 0 0 16,3 2 0-16,-3-7 0 15,2-3 0-15,0-9 0 16,-1-10 0-16,-1-5 0 16,-5-3 0-16,2-8 0 0,-2-13 0 15,0 9 0-15,0-9 0 16,-10-9 0-16,2-8 0 16,-1-11 0-16,4-7 0 15,-3-11 0-15,0-4 0 0,6-12 0 16,2-3 0-16,5 1 0 15,8 0 0-15,6 7 0 16,6 7 0-16,2 13 0 16,8 7 0-16,6 18 0 15,-4 9 0-15,2 9 0 0,-7 16 0 16,-2 5 0-16,-7 10 0 16,-11 3 0-16,-6 2 0 15,-6 0 0-15,-13-5 0 0,-8-2 0 16,0-8 0-16,-4-2 0 15,-5-11 0-15,2 2 0 16,3-7 0-16,6-1 0 16,4-3 0-16,3 0 0 0,12-5 0 15,0 13 0-15,7-4 0 16,7 1 0-16,9 2 0 16,2 0 0-16,5 3 0 15,0 0 0-15,0 4 0 0,-1-3 0 16,-4-3 0-1,0 6 0-15,-5-1-85 0,-2-6-3 16</inkml:trace>
  <inkml:trace contextRef="#ctx0" brushRef="#br3" timeOffset="247740.8313">24822 3612 473 0,'0'0'2'16,"0"0"2"-16,-16 0-1 0,2 5 2 15,1 4-1-15,-2 2 1 16,2 2 0-16,-1 5 0 16,4 2 0-16,10 2-5 15,3 1 0-15,14-6 0 0,5-4 0 16,8-5 0-16,2-4 0 16,8-4 0-16,-2 0 0 15,-1-10 0-15,-10-2 0 16,1-6 0-16,-11-1 0 15,-10-1 0-15,-5-2 0 0,-4 1 0 16,-13 5 0-16,-2 0 0 16,-5 7 0-16,-1 3 0 15,-4 2 0-15,7 4-15 0,0 10-48 16,12-5-24-16,8-5-3 16</inkml:trace>
  <inkml:trace contextRef="#ctx0" brushRef="#br3" timeOffset="247983.1818">25266 3319 476 0,'0'0'5'0,"0"0"2"16,11-7 1-16,-11 7 1 15,0 0-3-15,0 0-6 16,0 14 0-16,-3 9 0 16,-12 7 0-16,3 9 0 0,-4 6 0 15,0 6 0-15,3 5 0 16,5-5 0-16,4-1 0 15,4 0 0-15,12-11 0 16,8-4 0-16,2-8 0 0,11-7 0 16,-1-11 0-16,3-1 0 15,-3-8-2-15,-9-8-87 16,4-4-2-16</inkml:trace>
  <inkml:trace contextRef="#ctx0" brushRef="#br3" timeOffset="248129.2249">25234 3564 438 0,'0'0'4'0,"0"0"2"16,0 0 0-16,0 0 2 16,0 0 0-16,0 0 0 15,15 8 1-15,2-5 0 16,8-1-6-16,7 3-14 16,3-3-67-16,6 1-5 15</inkml:trace>
  <inkml:trace contextRef="#ctx0" brushRef="#br3" timeOffset="248700.6959">25670 3549 498 0,'0'0'3'0,"0"0"1"16,0 0 2-16,0-10-6 16,0 10 0-16,16-5 0 15,0 5 0-15,1 0 0 16,0 3 0-16,3 9 0 0,0 3 0 15,-2 3 0-15,-9 4 0 16,-1 5 0-16,-8-5 0 16,-5 6 0-16,-5-1 0 15,-8-2 0-15,-4-8 0 0,2 0 0 16,-2-4 0-16,2-2 0 16,8-7 0-16,-3-4 0 15,15 0 0-15,-8-7 0 16,10-6 0-16,9-7 0 0,8 0 0 15,6-2 0-15,3-4 0 16,6-2 0-16,-6 6 0 16,2-1 0-16,-5 5 0 0,-5 6 0 15,-6 8 0-15,-14 4 0 16,10 4 0-16,-10 11 0 16,0 4 0-16,0 6 0 15,0 6 0-15,0-2 0 16,0 3 0-16,8-4 0 0,4 1 0 15,6-7 0-15,6-5 0 16,8-3 0-16,14-13-84 16,-9-1-6-16</inkml:trace>
  <inkml:trace contextRef="#ctx0" brushRef="#br3" timeOffset="248952.1185">26582 3225 469 0,'0'0'4'0,"0"0"3"16,-8-8 0-16,-2 8 1 16,-2 5 2-16,-6 11-4 15,-4 6-6-15,-3 12 0 16,0 14 0-16,-2 6 0 0,2 16 0 16,5-2 0-16,5 12 0 15,6-3 0-15,9-3 0 16,5 0 0-16,14-9 0 15,6-6 0-15,9-6 0 16,4-10 0-16,9-7 0 0,1-14-60 16,6-9-32-16</inkml:trace>
  <inkml:trace contextRef="#ctx0" brushRef="#br3" timeOffset="249583.0299">26718 3537 403 0,'0'0'8'16,"2"-7"4"-16,-2 7 3 16,3-10 0-16,-3 10 0 0,0 0 1 15,0 0 2-15,2 10-9 16,-2 9-9-16,0 9 0 16,-7 1 0-16,0 3 0 0,4 9 0 15,-1-2 0-15,-1-2 0 16,1-1 0-16,4-5 0 15,0-7 0-15,0-1 0 16,4-8 0-16,3 0-7 0,-5-5-80 16,-2-10-2-16</inkml:trace>
  <inkml:trace contextRef="#ctx0" brushRef="#br3" timeOffset="250017.1795">27126 3606 442 0,'0'0'4'0,"0"0"2"16,8-14 3-16,-8 14 0 0,7-15 2 16,-7 5 1-16,0 0 0 15,0-2-6-15,-12 6-6 16,-4 1 0-16,-1 5 0 16,0 0 0-16,-6 5 0 15,4 5 0-15,1 5 0 0,0 1 0 16,11 0 0-16,5 6 0 15,2-2 0-15,15 3 0 16,2 0 0-16,8 1 0 0,2 1 0 16,3-5 0-16,-2 2 0 15,-3-2 0-15,-4-1 0 16,-5-3 0-16,-4-1 0 16,-10-3 0-16,-2-12 0 15,-14 14 0-15,-2-10 0 16,-3-4 0-16,-6 2 0 0,2-2 0 15,1-8 0-15,0-2 0 16,4-3 0-16,6-3 0 16,10-4 0-16,2-2 0 15,7-6 0-15,10 3 0 16,5-2 0-16,4 6 0 0,6-2 0 16,5 5 0-16,-5 1-24 15,-4 6-62-15,6 2-4 0</inkml:trace>
  <inkml:trace contextRef="#ctx0" brushRef="#br3" timeOffset="250302.4138">27459 3609 413 0,'0'0'6'15,"0"0"2"-15,0 0 3 0,0 0 0 16,-10 8 2-16,10-8 0 16,-17 14 0-16,6-2 1 15,2 6-5-15,-1 0-9 16,8 2 0-16,2-1 0 15,5-4 0-15,11-1 0 16,12-6 0-16,2 0 0 0,7-6 0 16,-2-2 0-16,2-2 0 15,-4-8 0-15,-6-1 0 0,-8-6 0 16,-8-2 0-16,-11-3 0 16,-2-1 0-16,-16 0 0 15,-5 6 0-15,-7 0 0 16,0 5 0-16,-4 0-6 15,-8 9-80-15,14-2-2 0</inkml:trace>
  <inkml:trace contextRef="#ctx0" brushRef="#br3" timeOffset="250573.7505">27809 3252 475 0,'0'0'4'0,"0"0"2"16,0 0 0-16,8-7 1 15,-8 7 1-15,17 7-3 16,-2 11-5-16,3 4 0 0,7 15 0 16,-3 8 0-16,2 9 0 15,1 6 0-15,-2 4 0 16,-8 2 0-16,-7 0 0 0,-8-5 0 16,-5-1 0-16,-13-6 0 15,-9-4 0-15,-8-4 0 16,-4-5 0-16,-7-7 0 0,0-5 0 15,-2-3 0-15,4-4 0 16,3-9 0-16,9 1-83 16,9-5-7-16</inkml:trace>
  <inkml:trace contextRef="#ctx0" brushRef="#br3" timeOffset="257838.7475">11348 5199 427 0,'0'0'5'15,"0"0"1"-15,0 0 2 16,0 0 1-16,0-7-1 0,0 7 1 16,0 0-1-16,-11 0 1 15,9 7-5-15,-5 3-2 16,2 3-1-16,0 2 0 16,0 0-1-16,3 2 1 0,2-5 1 15,2 3-1-15,8-5 1 16,2-3 0-16,1-2 0 15,1-5 2-15,2 0-4 0,1-1 0 16,-4-8 0-16,-4 0 0 16,-2-4 0-16,-4 1 0 15,-3 2 0-15,-3 0 0 16,-6 2 0-16,-3 1 0 0,-1 5 0 16,-4 2 0-16,4 0 0 15,3 0 0-15,1 0 0 16,9 0 0-16,-11 8 0 15,11-8 0-15,0 0 0 16,0 0 0-16,0 0 0 0,7 7-18 16,4-5-67-16,-1 3-1 15</inkml:trace>
  <inkml:trace contextRef="#ctx0" brushRef="#br3" timeOffset="259965.6601">12193 4994 368 0,'0'0'8'15,"0"-13"4"-15,0 6 3 0,0-3 1 16,0 0 3-16,-2 1-1 16,2-2 1-16,-4 2 0 15,4 9-8-15,0 0-5 16,-2 24-6-16,2 3 0 0,-2 11 0 16,-1 4 0-16,3 6 0 15,0 8 0-15,0-2 0 16,0-2 0-16,0-1 0 15,-2-12 0-15,2-3 0 16,-5-5 0-16,5-4 0 16,-7-10-12-16,4 0-30 0,-1-7-44 15,4-10-3-15</inkml:trace>
  <inkml:trace contextRef="#ctx0" brushRef="#br3" timeOffset="260252.1789">11865 4996 310 0,'0'0'11'0,"0"0"3"15,-13-10 3-15,13 10 2 16,-5-7-1-16,5 7 2 16,0 0 1-16,8-15 1 0,12 12-8 15,9-1-5-15,11-1-2 16,10 0 0-16,7-2 0 15,10-3-2-15,0 0-2 16,-1-2 0-16,-4 4-2 16,-6-2 2-16,-8 2-3 15,-9 6 0-15,-9-1-3 0,-10 1-3 16,-5 2-9-16,-15 0-25 16,8 17-45-16,-8-5 0 15</inkml:trace>
  <inkml:trace contextRef="#ctx0" brushRef="#br3" timeOffset="260621.9525">12439 5300 435 0,'0'0'6'0,"0"0"2"15,0 0 1-15,-7-4 1 16,7 4-1-16,0 0 1 15,0 0-1-15,10-10 1 0,4 10-5 16,4 5-5-16,5 3 0 16,1 4 0-16,1 3 0 15,-3 5 0-15,1 2 0 16,-9 0 0-16,-3 0 0 0,-4-1 0 16,-7-1 0-16,0-3 0 15,-2-3 0-15,2-14 0 16,-20 10 0-16,10-10 0 0,-3-2 0 15,3-6 0-15,3-9 0 16,5-3 0-16,2-6 0 16,4-5 0-16,11-1 0 15,8 0 0-15,4 5-4 16,5-3-6-16,3 10-18 0,2 8-54 16,-1 2-4-16</inkml:trace>
  <inkml:trace contextRef="#ctx0" brushRef="#br3" timeOffset="261513.2046">13177 5317 423 0,'0'0'5'0,"0"0"1"16,-12-17 1-16,2 10 1 15,-5 0 1-15,-7 0-1 16,-6 2 0-16,-2 2 0 0,-2 3-4 15,2 8-2-15,0 4-1 16,3 5-1-16,8 1 0 16,3 6 1-16,11-1 0 15,5-4 0-15,10 1 0 16,8-5 0-16,7-1 1 16,2-8-1-16,6-3 2 0,-4-3-3 15,1-5 2-15,0-2-1 16,-8-8-1-16,-2-1 1 15,-5-1-1-15,-5 0 1 16,-5 0-1-16,-3-1 0 16,1 6-2-16,-3 3 1 0,0 9 0 15,0 0-1-15,0 0 1 16,0 0-1-16,0 17 0 16,0-2 2-16,2 2 0 0,3 2 1 15,3-4 0-15,-1 0 0 16,3-6 1-16,-3-3 0 15,6-3 0-15,-3-3 0 0,3-10-2 16,-1-1 0-16,-3-4 0 16,4-4 0-16,-1 2 0 15,-1-3 0-15,-1 2-1 16,-3 3-1-16,0 3 1 0,-1 4-1 16,-6 8 0-16,0 0 0 15,0 0 0-15,7 11 0 16,-2-2 0-16,-3 6 0 15,6-2 2-15,-1 1 0 16,3-1 1-16,5-6-1 16,5-2 1-16,3-2-1 0,4-3 1 15,5-5-1-15,1-5 1 16,1-4 0-16,1-1-1 16,-5-2 1-16,-5-1 0 0,-6 0 1 15,-8 3-1-15,-9 1 0 16,-2 1 0-16,-9 6 0 15,-7 4-1-15,-4 3 0 0,1 3-1 16,-4 4 1-16,3 3-1 16,1 2 0-16,3 1 0 15,9 1 0-15,7 4 0 16,0-6 1-16,9 4-1 16,9-4 1-16,3 3-1 0,3-1 1 15,-2-1 1-15,3-4-1 16,-2 3 0-16,-4-4 0 15,-6-1-1-15,-1 2 1 16,-12-9 1-16,3 9-2 16,-8-6 1-16,-7-1 0 0,-8 4 0 15,-6-5 1-15,-1 5 0 16,-3-4-1-16,-2 1 0 16,4-3-5-16,9 7-15 0,-1-5-60 15,8-2-4-15</inkml:trace>
  <inkml:trace contextRef="#ctx0" brushRef="#br3" timeOffset="262069.3371">14002 5225 433 0,'0'0'6'16,"0"0"2"-16,0 0 1 15,-9-6 1-15,9 6 0 0,0 0 1 16,0 0 0-16,0 0 0 15,5-6-9-15,10 6-2 16,9 0 0-16,1 0 0 0,5 0 0 16,5 0 0-16,0 3 0 15,-2 3 0-15,-7-1 0 16,-3 5 0-16,-10-1 0 0,-11 4 0 16,-2 2 0-16,-15 2 0 15,-8 0 0-15,-3 1 0 16,-2 2 0-16,-7-3 0 15,8-2 0-15,-3-1 0 16,10-3 0-16,2-2 0 16,11 0 0-16,7-9 0 0,0 0 0 15,2 6 0-15,14-3 0 16,3-3 0-16,6 0 0 16,5 0 0-16,2-6 0 0,0 5 0 15,-2-1 0-15,-2 2 0 16,-8-4 0-16,-6 2 0 15,-1 2 0-15,-13 0 0 16,10 0 0-16,-17 2-85 0,7-2-4 16</inkml:trace>
  <inkml:trace contextRef="#ctx0" brushRef="#br3" timeOffset="262389.0374">14831 4841 470 0,'0'0'3'0,"0"0"1"0,0 0 0 16,0 0 0-16,0 7 0 15,-6 10 1-15,-3 10 1 0,-3 11 0 16,-4 8-1-16,-1 12-5 15,-3 6 0-15,8 13 0 16,-1-3 0-16,3 0 0 16,10-5 0-16,5 1 0 15,7-11 0-15,11-4 0 0,7-6 0 16,4-8 0-16,9-10 0 16,1-4 0-16,9 2 0 0,-4-12-75 15,-1-8-15-15</inkml:trace>
  <inkml:trace contextRef="#ctx0" brushRef="#br3" timeOffset="265795.7463">15176 5281 286 0,'0'0'10'0,"0"0"3"16,0 0 7-16,12-7 1 15,-12 7 4-15,8-8 1 16,-8 8 1-16,10-12 0 16,-10 12-8-16,5-9-5 15,-5 9-4-15,0 0-4 0,-10-3-2 16,-8 6-1-16,-1 4-3 16,-4 7 0-16,-4 1 0 15,2 10 0-15,-5 3 0 0,5-4 0 16,6 3 0-16,3-3 0 15,9 0 0-15,7-4 0 16,7-3 0-16,9-13 0 16,8 1 0-16,3-5 0 0,6-7 0 15,2-8 0-15,2-7 0 16,-7-9 0-16,-5 0 0 16,-1-8 0-16,-8-7 0 0,-7-3 0 15,-4-3 0-15,-5 1 0 16,-5 0 0-16,-4 4 0 15,-1 8 0-15,-1 4 0 16,4 13 0-16,0 10 0 16,7 12 0-16,-13 12 0 15,13 17 0-15,0 8 0 16,0 8 0-16,6 6 0 0,1 5 0 16,5 6 0-16,1-8 0 15,6-4 0-15,2-6 0 16,-1-10 0-16,4 0-43 0,1-7-42 15,-5-10-3-15</inkml:trace>
  <inkml:trace contextRef="#ctx0" brushRef="#br3" timeOffset="266232.0874">15551 5323 430 0,'0'0'6'16,"0"0"1"-16,-2-10 3 0,2 10 0 15,-3-13 1-15,3 13 0 16,0-16 1-16,0 6-1 16,0 10-8-16,16-15-3 15,-4 10 0-15,3 0 0 16,2 5 0-16,1 0 0 0,-4 0 0 16,-1 5 0-16,-1 2 0 15,-7 6 0-15,-2-1 0 16,-3 2 0-16,-3 3 0 15,-2 0 0-15,-2-2 0 0,0-1 0 16,-1 1 0-16,3-3 0 16,5 1 0-16,0-4 0 15,2 0 0-15,5-3 0 0,9 2 0 16,-2-2 0-16,7-2 0 16,-6 1 0-16,2-2 0 15,-2 1 0-15,-3 1 0 16,-12-5 0-16,7 10 0 0,-7-10 0 15,-4 12 0 1,-8-4 0-16,-9 1 0 0,1-3 0 16,-4 3 0-16,-3-6 0 15,2 5-9-15,-5-4-44 16,10-4-33-16,5-4-2 0</inkml:trace>
  <inkml:trace contextRef="#ctx0" brushRef="#br3" timeOffset="266513.3227">15767 4902 446 0,'0'0'4'0,"0"0"2"15,0-12 1-15,0 12 1 16,11-6 0-16,1 6 2 0,6 8 0 16,9 10 2-16,5 9-12 15,3 10 0-15,5 10 0 16,2 7 0-16,-4 9 0 15,-4 6 0-15,-9-2 0 16,-8 2 0-16,-9-3 0 0,-8-3 0 16,-6-8 0-1,-8-6 0-15,-9-5 0 0,1-9 0 16,-2-2 0-16,-1-12 0 16,7 2 0-16,-5-14 0 0,11 3-82 15,12-12-8-15</inkml:trace>
  <inkml:trace contextRef="#ctx0" brushRef="#br3" timeOffset="269011.3856">16355 5323 486 0,'0'0'2'0,"0"0"2"0,0 0 3 16,0 0 0-16,0 0-2 15,0 0-5-15,0 0 0 16,0 0 0-16,0 0 0 16,0 0 0-16,0 18-59 15,0-18-30-15</inkml:trace>
  <inkml:trace contextRef="#ctx0" brushRef="#br3" timeOffset="270909.0199">16899 5056 429 0,'0'0'5'15,"0"0"3"-15,5-12 2 16,-5 12 1-16,2-15 1 16,-2 15-1-16,5-12 1 0,-5 12-1 15,0 0-9-15,0 19-2 16,0 6 0-16,0 6 0 16,0 10 0-16,0 1 0 15,5 8 0-15,-3-1 0 0,4-5 0 16,-1-4 0-16,0-8 0 15,0-1 0-15,-3-11 0 16,-2-4 0-16,2-6 0 16,-2-10 0-16,0 0 0 0,0 0 0 15,-4-7 0-15,-4-12 0 16,4-10 0-16,1-8 0 16,-3-7 0-16,2-11 0 15,4-2 0-15,0 0 0 0,4 5 0 16,9 5 0-16,-1 8 0 15,6 6 0-15,4 11 0 16,3 12 0-16,2 8 0 16,6 4 0-16,-6 13 0 15,0 2 0-15,-4 9 0 16,-6 3 0-16,-4 3 0 0,-13 0 0 16,-2 3 0-16,-14-3 0 15,-1-5 0-15,-8-2 0 16,0-5 0-16,3-5 0 0,-3-5 0 15,10-3 0-15,0-2 0 16,15-5 0-16,0 0 0 16,0 10 0-16,13-7 0 0,7 4 0 15,4-2 0-15,1 2 0 16,5 4 0-16,0 1 0 16,0 0 0-16,-1 3 0 15,-6-5 0-15,2 7-15 16,-10 11-53-16,5-13-18 0</inkml:trace>
  <inkml:trace contextRef="#ctx0" brushRef="#br3" timeOffset="271229.1159">17483 5252 446 0,'0'0'3'0,"0"0"1"15,0 0 0-15,-10 0 1 16,2 0 0-16,-4 7 1 15,0 3 0-15,-1 2 0 0,4 6-3 16,4 3 0-16,2 2 0 16,6 0 1-16,6-4 0 15,12 0-1-15,3-2-1 0,9-8 2 16,4-4-4-16,0-2 0 16,-5-3 0-16,1-8 0 15,-6 1 0-15,-7-9 0 16,-8 1 0-16,-9-2 0 0,-6-2 0 15,-11 1 0-15,-11 3 0 16,2 3-3-16,-9 0-5 16,2 6-11-16,-5-1-22 15,3 7-44-15,14 2-1 16</inkml:trace>
  <inkml:trace contextRef="#ctx0" brushRef="#br3" timeOffset="271465.4775">17903 5026 473 0,'0'0'4'0,"0"0"0"16,0 0-1-16,0 0 2 15,0 12 0-15,-10 3 0 16,3 7 1-16,-3 7 0 0,0 9-6 16,-3 4 0-16,1 6 0 15,4-1 0-15,6-3 0 16,2-1 0-16,5-5 0 15,10-7 0-15,3-4 0 0,3-10 0 16,9-2 0-16,-5-8 0 16,10 1-4-1,0-8-82-15,-8-2-2 0</inkml:trace>
  <inkml:trace contextRef="#ctx0" brushRef="#br3" timeOffset="271620.1371">17745 5303 440 0,'0'0'3'0,"0"0"1"0,0 0 1 16,0 0-1-16,9-3 1 15,3 3 0-15,13-1-6 16,7-2-29-16,8 3-49 16,5-8-2-16</inkml:trace>
  <inkml:trace contextRef="#ctx0" brushRef="#br3" timeOffset="271997.1991">18196 5239 470 0,'0'0'5'0,"0"0"3"0,0 0 2 16,-10 0 0-16,10 0-2 15,0 0-8-15,0-7 0 16,13 2 0-16,2 0 0 0,8-3 0 15,6 7 0-15,1-3 0 16,2 4 0-16,-4 0 0 16,-3 7 0-16,-11 6 0 0,-4 4 0 15,-10 1 0-15,-10 4 0 16,-7 0 0-16,-8 4 0 16,-4-2 0-16,-4 1 0 15,-2-4 0-15,2-1 0 0,9-2 0 16,2-6 0-16,6-1 0 15,16-11 0-15,0 9 0 16,11-9 0-16,13 0 0 16,1-2 0-16,12-5 0 15,4-1 0-15,5 4 0 16,-3-2 0-16,1 4 0 16,-9 10-73-16,1-8-18 0</inkml:trace>
  <inkml:trace contextRef="#ctx0" brushRef="#br3" timeOffset="272286.9915">19002 4900 498 0,'0'0'3'0,"0"0"1"16,0 0 2-16,0 0-6 0,0 0 0 15,-7 10 0-15,-4 10 0 16,-3 9 0-16,-2 12 0 16,-1 10 0-16,2 7 0 15,1 5 0-15,4 4 0 16,4-6 0-16,6 2 0 16,8-11 0-16,4-2 0 0,6-11 0 15,6-1 0-15,6-11 0 16,11-3-3-16,0-9-85 15,1-10-2-15</inkml:trace>
  <inkml:trace contextRef="#ctx0" brushRef="#br3" timeOffset="272728.0524">19434 4991 459 0,'0'0'4'15,"0"0"3"-15,0 0 0 16,0 0 0-16,0 0 1 15,0 0-1-15,-14 8 2 16,1 7-6-16,-2 12-3 0,0 7 0 16,-2 6 0-16,-1 7 0 15,4 10 0-15,1-5 0 16,10-3 0-16,3-1 0 16,8-9 0-16,9-8 0 15,4-7 0-15,6-12 0 0,0-7 0 16,6-5 0-16,-1-9 0 15,-2-8 0-15,-4-6 0 0,-1-10 0 16,-4-3 0-16,-9-8 0 16,-6-7 0-16,-6-1 0 15,-9 0 0-15,-8 2 0 16,-3 4 0-16,-7 4 0 0,-1 9 0 16,-4 9 0-16,2 6 0 15,5 11 0-15,1 7 0 16,4 10 0-16,8 9 0 15,1 9 0-15,11 7 0 16,5-1 0-16,11 7 0 0,9-2 0 16,4-3 0-16,13-4 0 15,0-11-5-15,-4-4-82 16,16-5-2-16</inkml:trace>
  <inkml:trace contextRef="#ctx0" brushRef="#br3" timeOffset="273030.7811">19894 5184 477 0,'0'0'3'0,"0"0"2"0,-12 3 0 16,12-3 0-16,-18 15 1 15,11-3 1-15,-5 3-4 16,-1 5-3-16,-2 0 0 16,2-1 0-16,1 4 0 15,-2 0 0-15,-1-4 0 0,0-4 0 16,2 0 0-16,1-6 0 15,7 2 0-15,5-11 0 16,-6 9 0-16,12-9 0 16,9 0 0-16,7 0 0 15,8-8 0-15,5 4 0 0,2-4 0 16,6 1 0-16,-1 0 0 16,-5-1 0-16,-5 4 0 15,-5-6-2-15,-2 7-44 16,-10 0-42-16,-7 2-2 0</inkml:trace>
  <inkml:trace contextRef="#ctx0" brushRef="#br3" timeOffset="273229.2133">19954 5237 460 0,'0'0'4'0,"0"0"1"16,0 0 1-16,0 0 0 0,-3 9 1 15,-2 4 1-15,3 4 0 16,0 6-1-16,-1 1-7 15,1 9 0-15,2 1 0 16,0 0 0-16,0 2 0 16,5-2 0-16,-1-9 0 15,6-10-56-15,1 5-30 0,-2-10-4 16</inkml:trace>
  <inkml:trace contextRef="#ctx0" brushRef="#br3" timeOffset="273480.3705">20233 4863 495 0,'0'0'2'15,"0"0"0"-15,0 0 0 0,0 0 2 16,7 9-1-16,0 6 0 16,3 11-3-16,5 6 0 15,0 11 0-15,3 10 0 16,-2 10 0-16,-2 10 0 0,-5 4 0 15,-6 3 0-15,-3-5 0 16,-10 3 0-16,-10-6 0 16,-2-8 0-16,-5-7 0 15,4-10 0-15,-4-12 0 16,-3-5-77-16,15-9-13 0</inkml:trace>
  <inkml:trace contextRef="#ctx0" brushRef="#br3" timeOffset="273681.5808">20687 5303 511 0,'0'0'0'0,"0"0"0"16,0 0 0-16,0 0 0 15,0 0 0-15,0 0 0 16,-3 5 0-16,3-5 0 15,9-2 0-15,0 2-67 0,6 0-25 16</inkml:trace>
  <inkml:trace contextRef="#ctx0" brushRef="#br3" timeOffset="274230.1282">21205 4967 486 0,'0'0'3'0,"0"0"1"16,0 0-1-16,0 0 2 15,2 12 0-15,1 3 0 16,-1 8-5-16,-2 6 0 15,0 5 0-15,0 4 0 16,0 6 0-16,0 3 0 16,0-2 0-16,-2-3 0 0,-3-9-21 15,-3-1-64-15,5-8-3 16</inkml:trace>
  <inkml:trace contextRef="#ctx0" brushRef="#br3" timeOffset="274416.6287">20939 4959 456 0,'0'0'4'0,"0"0"3"0,0 0 1 15,-11-10 0-15,11 10 1 16,3-15 1-16,12 3-1 16,12 3-9-16,15-8 0 0,16 5 0 15,8 0 0-15,10 10 0 16,0 2-38-16,2 5-48 15,-9 7-3-15</inkml:trace>
  <inkml:trace contextRef="#ctx0" brushRef="#br3" timeOffset="275548.0481">21391 5157 457 0,'0'0'5'0,"0"0"2"16,0 0 1-16,0 0 1 0,0 0 0 15,0 0 1-15,19 0-4 16,4 0-6-16,2 5 0 16,7 5 0-16,1 0 0 15,4 7 0-15,-5 3 0 0,-7 3 0 16,-5 1 0-16,-15 3 0 16,-5 3 0-16,-5-4 0 15,-5-2 0-15,-7-5 0 16,1-7 0-16,0-1 0 0,0-5 0 15,6-6 0-15,10 0 0 16,-9-24 0-16,9 5 0 16,7-3 0-16,5-8 0 15,8 3 0-15,5-3 0 0,3 6 0 16,6 4-3-16,-4-1-17 16,7 12-14-16,-4 3-22 15,1 6-12-15,7 0 1 16,-7 6 10-16,3 1 17 15,-2-5 20-15,2 7 17 16,-7-9 22-16,2 1 29 0,-11-1 13 16,-9-1-2-16,-12 1-9 15,5-9-14-15,-5 9-11 0,-20-9-6 16,0 3-6-16,-8 6-4 16,4 0-3-16,-3 0-1 15,2 7-2-15,5 4-1 16,5 1-1-16,7 6-1 0,6-3 0 15,2 2 0-15,13-2 1 16,1 0-1-16,4-6 0 16,5 0 1-16,1-8-1 15,-2-1 1-15,3-1 0 16,-4-10-1-16,-2-2 1 16,-1-4 0-16,-4 2 0 0,1-1 0 15,-7-2-1-15,1 0 0 16,-6 5 0-16,-3 13-2 15,8-12 1-15,-8 12 0 16,2 8-1-16,3 4 0 0,-3 3 1 16,3 0 0-16,0 0 0 15,3 0 1-15,0-3 0 0,4-2 1 16,-2-5-1-16,5-5 1 16,0 0-1-16,2-7 0 15,1-6 0-15,1 1 0 16,1-5-1-16,-2-3 0 0,-4 2 0 15,-1 3-1-15,-3 3-1 16,-10 12 0-16,7-12 0 16,-7 12 0-16,0 7 0 15,-2 3-1-15,2 3 1 16,0 1 0-16,0 4 1 16,9-6 1-16,4-2 0 0,9-2 0 15,3-6 0-15,7-2 2 16,4-2 0-16,1-6 0 15,-2-4 1-15,-1-3 1 0,-4-5 0 16,-7 0 1-16,-9 0 0 16,-5 0-1-16,-9 6 1 15,-9-2-1-15,-3 4-1 0,-8 7 0 16,-3 5-2-16,2 0 0 16,1 8-1-16,2 4 0 15,8 6 1-15,3-1-1 16,7 3 0-16,10-1 1 0,5 1 0 15,4-2 0-15,6 1-1 16,3-6 1-16,-3 2 0 16,-3-5-1-16,-2 2 0 15,-7-2 0-15,-13-10 1 16,4 12-1-16,-11-10 1 16,-11 1-1-16,-7 0 2 15,0-3-1-15,-5 0 0 0,-2 0-3 16,2 0-7-16,0 0-25 15,9 0-49-15,8 0 1 0</inkml:trace>
  <inkml:trace contextRef="#ctx0" brushRef="#br3" timeOffset="276011.2198">23000 5056 497 0,'0'0'4'0,"0"0"1"16,0 0 0-16,0 0-5 16,0 0 0-16,4-10 0 15,6 8 0-15,3-4 0 0,2 0 0 16,10 3 0-16,0 0 0 15,2 3 0-15,3 0 0 16,-4 3 0-16,-3 6 0 0,0 4 0 16,-14-1 0-16,-4 8 0 15,-5-3 0-15,-7 6 0 16,-8-4 0-16,-10 4 0 16,3-1 0-16,-8 0 0 0,0 1 0 15,0-9 0-15,3 4 0 16,5-3 0-16,4-6 0 15,6 2 0-15,12-11 0 0,-3 9 0 16,11-4 0-16,11-1 0 16,9-3 0-16,4-1 0 15,4 0 0-15,3 0 0 16,-2 0 0-16,3-1 0 16,-11-8 0-16,4 7-33 15,-15-5-56-15,-1-1-4 16</inkml:trace>
  <inkml:trace contextRef="#ctx0" brushRef="#br3" timeOffset="276300.2133">23809 4726 478 0,'0'0'3'16,"0"0"2"-16,0 0 0 15,0 0 1-15,0 0 0 16,-4 17 2-16,-1 6-8 16,-10 7 0-16,0 10 0 0,-5 14 0 15,3 5 0 1,1 10 0-16,9-2 0 0,2 3 0 16,10 0 0-16,13-9 0 15,4-6 0-15,16-8 0 16,-1-11 0-16,12-3 0 15,-4-16 0-15,8 1-57 0,-7-14-32 16</inkml:trace>
  <inkml:trace contextRef="#ctx0" brushRef="#br3" timeOffset="276921.1614">24439 4824 457 0,'0'0'4'0,"0"0"1"0,0 0 3 15,4-11 0-15,-4 11 0 16,0 0 1-16,0 0 0 16,0 0-6-16,8 12-3 15,-8 8 0-15,-8 7 0 0,-4 5 0 16,-3 6 0 0,-4 1 0-16,-6 1 0 0,0-3 0 15,-5-3 0-15,-2-3 0 16,2-9 0-16,2-2 0 15,3-3 0-15,4-7 0 16,5 0 0-16,4-5 0 0,12-5 0 16,0 0 0-16,19 2 0 15,9-2 0-15,15 0 0 0,-4 0 0 16,11-2 0-16,4-1 0 16,1 1 0-16,-5 2 0 15,-6-7 0-15,-7 4 0 16,-12 0 0-16,0 3 0 0,-12-2-89 15,-13 2 0-15</inkml:trace>
  <inkml:trace contextRef="#ctx0" brushRef="#br3" timeOffset="277268.4183">24829 5000 479 0,'0'0'4'0,"0"0"1"16,2-6 1-16,-2 6 0 16,0 0 1-16,0 0-3 15,0 0-4-15,0 10 0 16,-4 7 0-16,-12 3 0 0,-1 5 0 16,-3 1 0-16,-3 3 0 15,-4-5 0-15,1-4 0 16,3-3 0-16,3-4 0 15,5-4 0-15,2 0 0 16,13-9 0-16,0 0 0 0,0 0 0 16,16 0 0-16,6-4 0 15,11-1 0-15,1 0 0 16,6-2 0-16,2-1 0 16,0 1 0-16,-7 0 0 0,-3 4-5 15,-9 3-78-15,-6 0-7 16</inkml:trace>
  <inkml:trace contextRef="#ctx0" brushRef="#br3" timeOffset="277463.6587">24873 5068 442 0,'0'0'3'16,"0"0"1"-16,0 0 2 0,-2 10 1 16,2 0 1-16,-3 2 0 15,3 6 1-15,-2 5 0 16,2-2-2-16,0 6-2 15,2 0-2-15,3-1-3 16,1-2-2-16,1-4-7 0,1-7-14 16,-8-4-61-16,7 0-4 15</inkml:trace>
  <inkml:trace contextRef="#ctx0" brushRef="#br3" timeOffset="277717.1195">25137 4655 464 0,'0'0'4'0,"0"0"3"0,0 0 0 16,3-10 1-16,-3 10 0 15,0 0 1-15,17 7-5 16,0 9-4-16,3 12 0 16,5 12 0-16,5 7 0 15,0 15 0-15,-2 7 0 0,-7 8 0 16,-8 0 0-16,-13 3 0 15,-5-6 0-15,-20-5 0 16,-9-4 0-16,-9-9 0 16,-9-11 0-16,7-1 0 15,6-8-61-15,-2-14-28 0</inkml:trace>
  <inkml:trace contextRef="#ctx0" brushRef="#br3" timeOffset="280281.6525">26336 4617 400 0,'0'-9'7'0,"5"-1"2"16,-1-10 2-16,-1-3 3 15,-1 1 0-15,-2-5 0 16,0 2 0-16,-5 0 1 16,-8 8-8-16,-8 14-1 0,-4 6-6 15,-7 14 0-15,-6 13 0 16,3 12 0-16,-2 15 0 16,9 13 0-16,7 9 0 15,5 12 0-15,14 6 0 16,4 7 0-16,11 6 0 15,4 0 0-15,1 10 0 0,1 6 0 16,-3-1 0-16,-4 3 0 16,-10 5 0-16,-2-4 0 15,-10 0 0-15,-7-4 0 0,-5-12 0 16,-1-15 0-16,-4-9 0 16,2-19 0-16,2-13 0 15,4-17 0-15,3-14 0 16,4-8 0-16,12-18 0 0,-9 13 0 15,9-13 0-15,0 0 0 16,0 0 0-16,0 0 0 16,0 0 0-16,0 0 0 0,0 0 0 15,5 0 0-15,11-5 0 16,7-1 0-16,9 0 0 16,8-5 0-16,12-1 0 15,8-3 0-15,13 8-17 16,-4-5-70-16,-2 0-4 15</inkml:trace>
  <inkml:trace contextRef="#ctx0" brushRef="#br3" timeOffset="280860.7103">26649 4743 395 0,'0'0'7'16,"0"0"1"-16,0-7 3 16,0 7-1-16,-13-7 1 0,13 7 0 15,-17-3 1-15,7 3-1 16,-8 6-4-16,6 8-3 15,-3 3-2-15,5 6 0 0,6 7 1 16,1-3-1-16,6 2 0 16,9 3 0-16,8-6 0 15,7-7 0-15,3-1 0 16,5-11 1-16,2-5-1 16,-2-2-2-16,2-15 0 15,-8-4 0-15,-4-6 0 0,-7-8 0 16,-8 4 0-16,-10-2 0 15,-7 0 0-15,-14 6 0 16,-6 10 0-16,-8 8 0 0,-4 7 0 16,2 10 0-16,1 5 0 15,9 10-12-15,3 3-12 0,11-9-57 16,8 15-6-16</inkml:trace>
  <inkml:trace contextRef="#ctx0" brushRef="#br3" timeOffset="281330.6486">26674 5445 396 0,'0'0'7'16,"0"0"4"-16,-8-15 4 0,8 15-1 15,-10-15 0-15,10 15-1 16,-10-11 3-16,0 10 0 16,-2 1-7-16,0 1-9 0,1 16 0 15,1-5 0-15,6 8 0 16,-1-3 0-16,5 2 0 15,7-1 0-15,7 0 0 16,12-6 0-16,1-4 0 0,5-4 0 16,0-4 0-16,3 0 0 15,-7-10 0-15,1-2 0 16,-8-6 0-16,-12-2 0 16,-6-4 0-16,-3-3 0 15,-10 1 0-15,-10-1 0 0,-2 5 0 16,-5 5 0-16,-1 5 0 15,-2 9 0-15,3 6 0 16,0 4-6-16,9 13-15 16,-1 7-37-16,11-3-28 0,5 5-2 15</inkml:trace>
  <inkml:trace contextRef="#ctx0" brushRef="#br3" timeOffset="281680.2548">26688 5738 457 0,'0'0'3'0,"-9"0"2"16,1 0 1-16,-2 3 0 16,-5 1 1-16,5 5 0 15,-5 2-1-15,6 1 1 16,0 0-3-16,5 0-1 0,4 0-3 15,10 3 0-15,2-4 0 16,9-1 0-16,3-8 0 16,1-2 0-16,4-2 0 0,1-5 0 15,-5-7 0-15,0-3 0 16,-10-2 0-16,-2-3 0 16,-11-3 0-16,-2 1 0 0,-9 5 0 15,-9 5 0-15,-2 6 0 16,-5 3 0-16,3 10-24 15,4 10-59-15,-7 7-4 16</inkml:trace>
  <inkml:trace contextRef="#ctx0" brushRef="#br3" timeOffset="281912.8033">26693 6240 465 0,'0'0'4'0,"0"0"1"16,-10 12 0-16,6 3 1 16,-4 0 0-16,0 5 0 0,-1 4 1 15,4 6 0-15,-2-2-7 16,7 4 0-16,0-3 0 16,0 1 0-16,2-2 0 15,5-9-6-15,-4-1-11 16,-3-18-35-16,12 14-33 0,-12-14-1 15</inkml:trace>
  <inkml:trace contextRef="#ctx0" brushRef="#br3" timeOffset="282543.8808">27116 4649 415 0,'0'0'5'0,"0"0"1"0,0 0 2 16,0 0 0-16,0-9 1 15,0 9-1-15,10-8 2 16,5 8-1-16,3-2-3 0,9 2-3 15,8 2-1-15,2 3 0 16,0 5-1-16,2 2 0 16,-3 5-1-16,-6 7 1 15,-6 5 0-15,-6 5 1 16,-11 9-1-16,-5 4 0 16,-2 10 1-16,-5 7 0 0,-2 6 0 15,-2 4-1-15,0 7 1 16,0 1 1-16,-1 3-3 15,2 2 0-15,3-3 0 0,3-1 0 16,-1-3 0-16,-1-1 0 16,1-4 0-16,3-4 0 15,-2-1 0-15,2-3 0 0,-3-4 0 16,3 0 0-16,0-4 0 16,0-2 0-16,0-3 0 15,0-1 0-15,0-2 0 16,0 0 0-16,0-10 0 0,-2 0 0 15,0-10 0-15,-2-4 0 16,2-1 0-16,-3-9 0 16,3-5 0-16,-3-5 0 15,5-7 0-15,-16 8 0 16,2-8 0-16,-4 0 0 16,-6 0 0-16,-6 0 0 0,-10 0 0 15,0 0 0-15,-7 2 0 16,7 8 0-16,15-3-80 15,-10-2-9-15</inkml:trace>
  <inkml:trace contextRef="#ctx0" brushRef="#br1" timeOffset="306973.7792">14107 4623 278 0,'0'0'5'0,"0"0"2"15,-8 7 4-15,8-7 1 0,-7 12 4 16,7-12 1-16,-12 17 2 15,7-9 4-15,5-8-6 16,-8 12-1-16,8-12-1 16,0 0 0-16,0 0-2 0,0 0 0 15,13-3-1-15,6-14 0 16,4-10-2-16,9-7-10 16,6-9 0-16,9-11 0 15,0-4 0-15,5-6 0 0,-2 5 0 16,-2 5 0-16,-6 1 0 15,-10 14 0-15,-2 4 0 16,-12 13 0-16,-4 8 0 16,-14 14 0-16,7-8 0 15,-7 8 0-15,5 14 0 0,-2 1 0 16,0 10 0-16,2 3 0 16,-1 4 0-16,1 5 0 15,0 8 0-15,3-6 0 16,-3 1 0-16,0-3 0 0,0-3 0 15,-3-1 0-15,5-9 0 16,-4-1 0-16,2-3 0 16,0-6 0-16,2-2 0 0,-7-12-13 15,10 13-78-15,-10-13-2 16</inkml:trace>
  <inkml:trace contextRef="#ctx0" brushRef="#br1" timeOffset="308956.3055">14843 2824 478 0,'0'0'5'0,"0"0"2"0,0 0 1 16,0 0 0-16,0 0-3 16,0 0-5-16,-5 0 0 15,0 12 0-15,5 11 0 16,-2 1 0-16,-1 6 0 0,3 5 0 16,-3 6 0-16,3 2 0 15,0 2 0-15,0-6 0 16,0-1 0-16,0-1 0 15,-2-3 0-15,-1-4 0 0,1-3 0 16,-5-7 0-16,4-1-32 16,3-2-54-16,-2-8-4 15</inkml:trace>
  <inkml:trace contextRef="#ctx0" brushRef="#br1" timeOffset="309223.2264">14462 2982 376 0,'0'0'9'16,"-7"-5"2"-16,7 5 3 15,-14-7 1-15,14 7 1 16,-11-7 0-16,11-3 3 16,8 0 0-16,14-5-6 15,10-3-10-15,13-4-3 0,10-3 0 16,12-2 0-16,7 0 0 15,1-1 0-15,-3 6 0 16,-5 8 0-16,-7 1 0 0,-10 11 0 16,-16 2 0-16,-4 8-37 15,-14 9-48-15,-12 2-3 16</inkml:trace>
  <inkml:trace contextRef="#ctx0" brushRef="#br1" timeOffset="309574.9232">15059 3006 457 0,'0'0'5'0,"0"0"2"15,0 0 1-15,0 0 0 16,0 0 0-16,0-6-1 16,0 6 1-16,12 0-5 15,-1 0-3-15,6 5 0 16,3 4 0-16,0 3 0 0,2 6 0 15,0 0 0-15,1 1 0 16,-9 1 0-16,-1-3 0 16,-3 1 0-16,-5-6 0 15,-5-1 0-15,0-11 0 0,-5 7 0 16,-5-7 0-16,1-7 0 16,-2-6 0-16,2-3 0 15,4-5 0-15,0 1 0 0,5-2 0 16,2-1 0-16,8 3 0 15,4 5-8-15,4 0-15 16,7 3-32-16,3 12-29 16,2 0-4-16</inkml:trace>
  <inkml:trace contextRef="#ctx0" brushRef="#br1" timeOffset="310377.0137">15656 2975 376 0,'0'0'8'0,"0"0"1"16,0 0 1-16,0 0 2 0,-11-10 0 15,-1 8 1-15,-2-1 1 16,-9 3 0-16,-4 0-6 16,4 0-2-16,-7 7-3 15,8 3 0-15,5 5-1 16,-1 2 0-16,9 0-1 0,6 1-1 16,3 2 1-16,7-5-1 15,6 2 1-15,4-9 0 16,3-2-1-16,2-3 1 15,3-3 0-15,-2-7-1 0,-3-5 1 16,2-5-1-16,-7-1 1 16,-3-7-1-16,-1 0 0 15,-4 1 2-15,-5 2 0 16,-2 2-1-16,0 5 0 0,0 3-1 16,0 12-1-16,0 0-1 15,0 0 1-15,0 10-1 16,0 4 0-16,8-1-1 15,2 1 2-15,2 1 0 16,0-5 2-16,1 0-1 0,4-6 0 16,3-4 1-16,-2-1-1 15,-3-7 1-15,2-2-1 16,-2-2 0-16,0-3 0 0,-3-2 1 16,-5 4-1-16,2 0 0 15,-7 4-2-15,-2 9 0 16,2-10-2-16,-2 10 1 15,0 7-2-15,0 4 1 0,0 1 0 16,0-2 0-16,5 2 1 16,2 1 1-16,6-3 2 15,2-6 0-15,5-4 0 16,2 0 0-16,3-4 0 16,2-9 2-16,1-1 0 0,-3-2 0 15,-3-1 1-15,-2-3 0 16,-5 5 1-16,-10 3-1 15,-3 2 0-15,-2 10-1 0,-12-5-1 16,-3 5 0-16,-5 0 0 16,5 11-3-16,-3-2 1 15,6 1-1-15,3 2 1 16,6 0 0-16,3 3-1 0,8-1 1 16,8-2 0-16,2 0 1 15,5-3 0-15,-2 4 0 16,2-4 0-16,-5 2 0 15,-1-2-1-15,-2 2 0 0,-8-1 1 16,-7-10-1-16,0 12 0 16,-4-4 0-16,-12-1 0 15,-3 0 0-15,-4-2-2 16,-2 3-5-16,-5-6-9 16,5 3-26-16,4-2-35 0,3-3-4 15</inkml:trace>
  <inkml:trace contextRef="#ctx0" brushRef="#br1" timeOffset="310927.6324">16334 2831 457 0,'0'0'6'16,"0"0"2"-16,-12-1 1 15,12 1 1-15,-8-6 1 16,8 6-1-16,0 0-10 0,-5-8 0 16,10 1 0-16,8 4 0 15,6-2 0-15,6 2 0 16,3 1 0-16,4 2 0 16,-2 0 0-16,0 0 0 15,-3 2 0-15,-4 6 0 0,-6-1 0 16,-7 4 0-16,-7 4 0 15,-3 2 0-15,-10 0 0 0,-5 3 0 16,-8 3 0-16,-1-4 0 16,-3 4 0-16,-1-4 0 15,3-4 0-15,0 2 0 16,7-5 0-16,9-3 0 16,9-9 0-16,-5 9 0 0,12-9 0 15,8 0 0-15,7 0 0 16,3-7 0-16,10-1 0 15,3-2 0-15,1 1 0 16,3-2 0-16,1 4 0 16,-6 0 0-16,-5 2 0 0,-4 0 0 15,-6 2 0-15,-7 1 0 16,-4 2 0-16,-11 0 0 16,0 0 0-16,0 8 0 15,0-8 0-15,0 0 0 0,-9 9 0 16,9-9 0-16,0 0 0 15,-17 18-26-15,17-18-63 0,0 0-3 16</inkml:trace>
  <inkml:trace contextRef="#ctx0" brushRef="#br1" timeOffset="311627.7185">17170 2590 401 0,'0'0'7'0,"0"0"3"16,0 0 2-16,0 0 1 0,-8 0 0 15,-2 6 1-15,-2 9 2 16,-8 5 0-16,-5 7-7 16,2 7-9-16,-1 12 0 15,-3 0 0-15,4 9 0 0,3-4 0 16,6 5 0-16,6-8 0 15,5 0 0-15,6-1 0 16,7-11 0-16,10 1 0 16,2-8 0-16,8-7 0 15,2-3 0-15,6-6 0 16,2-3 0-16,1-2 0 0,-4-8 0 16,-1 0-75-16,1 0-15 15</inkml:trace>
  <inkml:trace contextRef="#ctx0" brushRef="#br1" timeOffset="312314.0188">17396 2759 446 0,'0'0'6'0,"0"0"2"16,5-9 2-16,-5 9 1 16,0 0 0-16,5-11 1 0,-5 11-5 15,0 11-7-15,-3 3 0 16,-4 11 0-16,-5 2 0 16,-1 6 0-16,-2 1 0 15,-2 0 0-15,-3 2 0 0,3-7 0 16,-1-5 0-16,1 0 0 15,-1-10 0-15,6 1 0 16,1-3 0-16,11-12 0 16,-7 13 0-16,7-13 0 15,7 5 0-15,14-5 0 16,4 0 0-16,7-2 0 0,7-6 0 16,4 0 0-16,4 1 0 15,1-2 0-15,-6-2 0 16,-2 4 0-16,-8 2 0 15,1 3 0-15,-14-2 0 0,-1-1 0 16,-6 5 0-16,-12 0 0 16,10 0 0-16,-10 0 0 15,0 0 0-15,0 0 0 0,0 0 0 16,0 0 0-16,-6 3 0 16,6-3 0-16,0 0 0 15,0 0 0-15,-9 2 0 0,9-2 0 16,0 0 0-16,0 0 0 15,-12 6 0-15,12-6 0 16,-5 7-79-16,5-7-11 16</inkml:trace>
  <inkml:trace contextRef="#ctx0" brushRef="#br1" timeOffset="314407.0484">9655 11407 371 0,'0'0'4'0,"-12"-4"4"16,4 1 1-16,-7 0 0 16,-5 2 2-16,-5-2 2 15,-2 3 0-15,-8 0 2 16,5 7-4-16,0 8-2 16,-2 5-2-16,4 7 1 0,7 11-3 15,3 5 0-15,6 12 0 16,7 7-1-16,5 3 0 15,10 4-4-15,12 0 0 0,11-2 0 16,6-10 0-16,11-10 0 16,7-10 0-16,2-14 0 15,9-11 0-15,-1-12 0 16,-5-12 0-16,-2-11 0 16,-8-11 0-16,-3-6 0 0,-11-10 0 15,-3-1 0-15,-16-6 0 16,-1-6 0-16,-16 2 0 15,-4-2 0-15,-16 4 0 0,-9 2 0 16,-8 8 0 0,-9 6 0-16,-6 11 0 0,-5 10 0 15,-5 8 0-15,4 8 0 16,1 6 0-16,3 8 0 16,1 7 0-16,12-5 0 15,4 2 0-15,10 0 0 0,7-4 0 16,-3-1-73-16,21-7-20 15</inkml:trace>
  <inkml:trace contextRef="#ctx0" brushRef="#br1" timeOffset="315673.3364">17774 2881 471 0,'0'0'6'0,"0"0"2"15,0 0 2-15,0 0 1 16,0 0-6-16,0 0-5 16,-5 7 0-16,2 7 0 15,-2 4 0-15,5 5 0 16,-4 1 0-16,4 9 0 0,0-1 0 16,0 3 0-16,4-6 0 15,4-1 0-15,2-4 0 16,0-1 0-16,-3-9 0 0,4-14-51 15,-2 13-39-15</inkml:trace>
  <inkml:trace contextRef="#ctx0" brushRef="#br1" timeOffset="316032.7514">17950 2958 448 0,'0'0'6'16,"0"0"3"-16,-10-12 2 15,10 12 3-15,-9-11 0 16,9 11-5-16,-11-15-9 16,11 15 0-16,0-15 0 15,0 15 0-15,13-12 0 0,2 9 0 16,0-2 0 0,4 5 0-16,-3 0 0 0,1 3 0 15,0 7 0-15,-7 5 0 16,-8 6 0-16,-2 3 0 15,-2 3 0-15,-10 0 0 0,-3 3 0 16,0-3 0-16,3-2 0 16,-3-3 0-16,5-4 0 0,8-6 0 15,2-2 0-15,9-7 0 16,9-3 0-16,4 0 0 16,8-8 0-16,-1-2 0 15,6-1 0-15,-5-6 0 16,0 0-82-16,0 0-9 0</inkml:trace>
  <inkml:trace contextRef="#ctx0" brushRef="#br1" timeOffset="316275.8087">18189 2499 463 0,'0'0'5'15,"0"0"2"-15,0 0 1 16,0 0 0-16,7 2 2 15,1 9 0-15,4 8-10 0,6 6 0 16,6 7 0-16,6 11 0 16,0 8 0-16,5 9 0 15,-5 4 0-15,-3 3 0 16,-9-2 0-16,-9 2 0 0,-9-1 0 16,-9-1 0-16,-12-8 0 15,-3 5 0-15,-1-8-51 16,-2-11-39-16</inkml:trace>
  <inkml:trace contextRef="#ctx0" brushRef="#br1" timeOffset="470074.4269">4121 12787 196 0,'0'0'8'0,"0"0"2"15,0 0 4-15,0 5 1 16,0-5 1-16,0 0 2 15,5 8-2-15,-5-8 1 0,0 0-9 16,0 0-2-16,0 0-2 16,0 15-1-16,3-3 0 15,-3 8 0-15,0 2 2 0,2 7 0 16,0 4 2-16,1 9 0 16,-3-3 0-16,5 8-1 15,-5-5-2-15,2 1-1 16,4 2 1-16,-1-9-2 15,-3 5-1-15,3-7 0 16,-3-2 0-16,1 3 0 0,-1-5 0 16,0-1 0-16,1 4-1 15,-3-3 1-15,0 2 0 16,0-1-1-16,0 2 1 16,-3-1 0-16,1 1 0 0,0-1-1 15,-1-3 2-15,1-4-2 16,2 0 1-16,0 2 0 15,-3-5-1-15,3 1 1 0,-2-2-1 16,0 0 1-16,2 1 0 16,0-2-1-16,-3 0 1 15,1 1 0-15,2 0 0 16,0-1 0-16,-3-1 0 0,3 1 0 16,0 3-2-16,-3-1 1 15,3-2 0-15,-2 2 0 16,-1 0 0-16,1-3-1 15,2 2 1-15,-3-1-1 16,3-1 2-16,-4 1-1 0,4 3 1 16,0-3-1-16,-3 2 1 15,1-3-1-15,2 4 1 16,0-3-1-16,-3 0 1 16,1-1-1-16,2 1 1 0,0-5-1 15,-2 2 0-15,2 1 0 16,0 1 0-16,0-4 1 15,0 1-1-15,0-2 0 16,0 3 0-16,0-5 0 0,0 4 0 16,0-6 1-16,0 0-1 15,0-1 0-15,0-9 0 16,0 16 1-16,0-16-1 0,2 14 0 16,-2-14 0-16,2 12 0 15,-2-12-1-15,0 10-1 16,0-10-2-16,0 10-1 15,0-10-1-15,0 0-4 16,3 13-6-16,-3-13-12 16,0 0-43-16,0 0-6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50:40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23370 13444 409 0,'0'0'4'0,"0"0"0"16,0 0 0-16,5-11 1 0,7 7 0 16,5-4-1-16,11 3-8 15,2-5-30-15,14 5-44 16,4-2-1-16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8:11:35.2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7072 11480 265 0,'0'0'7'16,"0"0"6"-16,0 0 3 16,0 0 2-16,0 0 2 15,-10-8 0-15,10 8 1 0,0 0 0 16,0 0-9-16,-10 0-3 16,10 0-5-16,-7 15-1 15,4-5-3-15,1 0 0 16,2 2 1-16,0 0 0 0,0-3 0 15,7-1 0-15,0-1 2 16,4-1-1-16,6-6 1 16,-4 0 0-16,3 0 0 15,0-10 1-15,1 5 1 0,-4-7 0 16,-1 1 0-16,-7-1 0 16,-1-2 1-16,-4 2-1 15,0-1 0-15,-7-2-1 0,-2 2-1 16,-3 5-2-16,-4 2 1 15,-2 3-2-15,-1 3 0 16,4 0-1-16,-2 8 0 16,-1 1 0-16,6 7 0 0,1-2 0 15,4 4 0-15,5-1 1 16,2 0-1-16,7 0 2 16,6-5 0-16,4 1-1 15,3-5 2-15,3-3-1 16,2-5 0-16,-1 0 1 0,-2-9 0 15,1-2 0-15,-6-4 0 16,-7 0 0-16,-2-2 0 16,-8-3 1-16,0 3-3 15,-10 0 0-15,-5-1 0 0,-8 3 0 16,4 5 0-16,-6 5 0 16,-3 3 0-16,3 2 0 15,3 5 0-15,0 5 0 16,2 0 0-16,8 2-2 15,-1 3-2-15,10 0-4 0,-2-5-16 16,5-10-57-16,16 20-4 16</inkml:trace>
  <inkml:trace contextRef="#ctx0" brushRef="#br0" timeOffset="2108.7566">7042 11474 163 0,'0'0'8'16,"0"0"3"-16,0 0 7 15,0 0 2-15,0 6 2 0,0-6 2 16,0 0 0-16,0 0 2 15,0 0-5-15,0 0-4 16,0 0-2-16,0 0-3 16,0 0 0-16,0 0-2 15,0 0-1-15,0 0-1 0,0 0-2 16,0 0 0-16,0 0-2 16,0 0 0-16,0 0-2 15,0 0 0-15,0 0-2 0,0 0 1 16,0 0-1-16,0 0 0 15,0 0 0-15,0 0-1 16,0 0 2-16,0 0-1 16,0 0 1-16,5 7-1 15,-5-7 2-15,0 0-1 0,0 0 0 16,0 0 0-16,10 0 0 16,-10 0 0-16,0 0 0 15,0 0 1-15,0 0-1 0,0 0 0 16,0 0 0-16,0 0 0 15,0 0 0-15,0 0 0 16,0 0 0-16,0 0 0 0,8 0 0 16,-8 0 0-1,0 0 0-15,9 0 1 0,-9 0-1 16,12 0 0-16,-1 0 1 16,-4 0-1-16,9 0 1 15,0 0-1-15,5 0 1 16,4 0-1-16,1 0 0 0,2 2 0 15,1-2 0-15,6 0 0 16,1 0 0-16,1 0 1 16,5 0-1-16,3-2 0 15,2-3 0-15,8 0 0 0,4-3 1 16,6 3-1-16,4-2 0 16,4 0 1-16,1-1-2 15,1 2 2-15,2 2-1 0,-5-1-1 16,0 3 1-16,0-1 0 15,-2 3-1-15,-5-3 0 16,-1 3 1-16,-2 0-1 16,3 0 1-16,-6 0-1 0,3 0 0 15,-4 3 0-15,-1-3 0 16,-4 0 1-16,-4 0-1 16,-2 0 0-16,2 0 0 15,-1 0 1-15,0 0-1 16,-2 0 0-16,2-3 0 15,1 3 1-15,4-2-1 0,-3 0 0 16,1-1 0-16,2 1 0 16,-1-1 0-16,-2 1 0 15,-1-3 0-15,-1 2 0 0,1 2 0 16,-1-2 0-16,-4 3 0 16,1-3 0-16,0 3 0 15,-3 0 0-15,-2 0 1 0,2 0-1 16,-7 0 0-16,2 0 0 15,-4 0 0-15,-1 0 1 16,-2 0-1-16,2 0 2 16,-7 0-2-16,3 0 0 0,-1 0 0 15,-3 0 0-15,1 0 0 16,0 0 0-16,-5-2 0 16,2 2 0-16,-4 0 0 15,-4 0 0-15,-1 0 0 0,-3-3 0 16,-3 3 0-1,-7 0 0-15,13 0 0 0,-13 0 0 16,0 0 0-16,0 0 0 16,0 0 0-16,0 0 0 15,0 0 0-15,0 0 0 0,0 0 0 16,0 0 0-16,0 0 0 16,0 0 0-16,0 0 0 15,0 0 0-15,0 0 0 0,0 0 0 16,0 0-10-16,0 0-19 15,-9 0-55-15,9 0-4 16</inkml:trace>
  <inkml:trace contextRef="#ctx0" brushRef="#br0" timeOffset="2558.2935">10463 11229 348 0,'0'0'6'0,"0"0"2"16,0 0 4-16,0 0 2 0,0 0-1 16,0 0-1-16,0 0 1 15,0 0-1-15,0 0-4 16,0 0-2-16,10 5-3 15,-3 3 0-15,8 4 0 0,2-2 1 16,6 5 1-16,2-2-1 16,2-4 0-16,3 1 0 15,-8 0-2-15,0-3 0 16,-1 3-1-16,-7-2 0 0,-6-1 0 16,-5 5 0-16,-3 6 1 15,-11-1 0-15,-6 8 1 16,-3-3 1-16,-5 3 0 15,-2 0 0-15,0-1-2 0,0-2-2 16,4-4 0-16,3-1 0 16,3-6 0-16,4-2 0 15,13-9 0-15,-12 13 0 0,12-13-10 16,-5 17-44-16,5-17-31 16,5 5-2-16</inkml:trace>
  <inkml:trace contextRef="#ctx0" brushRef="#br0" timeOffset="3293.5094">10898 11296 432 0,'0'0'6'0,"0"0"0"0,0 0 2 15,0 0 1-15,0-10 0 16,0 10 1-16,12-5 1 15,-2 5-1-15,7 0-3 16,3 5-4-16,1 5-3 0,3 0 0 16,-2 5 0-16,1 4 0 15,-9-1 0-15,2 4 0 16,-11 1 0-16,-5-1 0 0,-5-3 0 16,-5 1 0-16,-5-2 0 15,0-3 0-15,-2-5 0 16,-1-3 0-16,3-2 0 0,3-3 0 15,4-4 0-15,1-6 0 16,2-9 0-16,5-3 0 16,10-7 0-16,3-1 0 15,4-1 0-15,3-3 0 16,2 4 0-16,0 4 0 0,-4 7 0 16,-1 1 0-16,-7 12 0 15,-10 4 0-15,12 0 0 16,-9 10 0-16,-1 4 0 15,1 6 0-15,2 2 0 0,3 3 0 16,-4 3 0-16,6-1 0 16,1 0 0-16,-2-5 0 15,11 1 0-15,-5-10-7 0,10-2-77 16,0-3-3-16</inkml:trace>
  <inkml:trace contextRef="#ctx0" brushRef="#br0" timeOffset="3596.1649">11479 11365 424 0,'0'0'4'0,"0"0"3"0,-12 5 0 16,12-5 0-16,-15 20 1 16,8-7 1-16,-1 1 0 0,1 4 1 15,4-3-4-15,3-1 0 16,10 2-1-16,5-4 0 15,5-4-1-15,3-4-4 16,4-4 0-16,0 0 0 0,0-10 0 16,-4-2 0-16,-3-2 0 15,-10-4 0-15,-10-2 0 16,-3 2 0-16,-11 3 0 0,-9 1 0 16,-2 7 0-16,-7 4 0 15,2 3 0-15,0 10 0 16,0 14-72-16,12-9-16 15</inkml:trace>
  <inkml:trace contextRef="#ctx0" brushRef="#br0" timeOffset="4764.864">6973 11474 209 0,'0'0'6'0,"0"0"3"16,0 0 5-16,0 0 1 0,0 8 4 16,0-8 2-16,0 0 4 15,2 7 3-15,-2-7-3 16,12 3-2-16,-1-3-3 15,6-5-2-15,5-8-2 0,6-7-2 16,11-4-3-16,14-10-3 16,6-12-1-16,11-3-1 15,10-10 0-15,3-6-3 16,9 0 0-16,9-4 0 0,-5 2-1 16,1 2-2-16,-5 5 0 15,-5-1 0-15,-2 7 0 16,-9 2 0-16,-5 7 0 15,-9 3 0-15,-8 8 0 0,-4 4 0 16,-11 7 0-16,-7 6 0 16,-9 5 0-16,-3 2 0 15,-8 5 0-15,-12 5 0 16,11-5 0-16,-11 5 0 16,0 0 0-16,0 0 0 0,0 0 0 15,0 0 0-15,0 0 0 16,0 0 0-16,0 0 0 15,0 0 0-15,-6 3 0 16,6-3 0-16,-9 10-17 16,-1-6-21-16,-10 1-50 0,10 2 0 15</inkml:trace>
  <inkml:trace contextRef="#ctx0" brushRef="#br0" timeOffset="5132.3928">8392 10447 338 0,'0'0'8'0,"0"0"5"0,0 0 3 16,0 0 2-16,0 0 0 15,0 0 0-15,0 0 1 16,0 0 1-16,0 0-8 0,8-8-3 16,4 1-4-16,3-1-1 15,7-2 0-15,0-3-1 16,6 3 0-16,4-4 0 15,3 1-3-15,-3-1 0 16,-9 7 0-16,2-1 0 0,-6 3 0 16,-4 5 0-16,-5 0 0 15,-10 0 0-15,2 20 0 16,-2-1 0-16,0-2 0 16,-2 8 0-16,2 0 0 0,-5 0 0 15,0 0 0-15,1-1 0 16,-1-3 0-16,2 1 0 15,0-7-4-15,3 2-7 16,-7-8-10-16,7-9-41 0,0 11-25 16,0-11-3-16</inkml:trace>
  <inkml:trace contextRef="#ctx0" brushRef="#br0" timeOffset="5615.8655">8926 10178 410 0,'0'0'6'16,"0"0"1"-16,0 0 1 15,0 0-1-15,0 0 0 0,-4 0 1 16,4 0 0-16,-5 15-1 16,5-2-4-16,0 5-2 0,0-3-1 15,7 4 2-15,0-2-1 16,4-2 1-16,3-5 0 15,2-3 1-15,0-7 0 16,2 0 0-16,2 0 1 0,-5-7 0 16,2-3 0-16,1-5 0 15,-9 3 0-15,2-3-1 16,-4 6-3-16,-2-2 0 16,-5 11 0-16,0-18 0 15,0 18 0-15,0 0 0 0,0 0 0 16,5 9 0-16,0 3 0 15,3 3-2-15,-1 2 0 16,3 7 2-16,0-4 0 16,0 11 0-16,-3-7 1 15,0 0-1-15,-2 1 1 0,-5-1 1 16,0-3-2-16,-12-1 0 16,-2-1 0-16,-7-1 0 0,-1-3 0 15,-1 0 0-15,-1 0-3 16,-6-8-2-16,10 3-7 15,-5-5-30-15,10-5-44 0,5-2 0 16</inkml:trace>
  <inkml:trace contextRef="#ctx0" brushRef="#br0" timeOffset="5942.0617">9416 10208 390 0,'0'0'3'0,"0"0"1"16,-5 6 1-16,0 4 2 16,1 2 0-16,-5 3 1 0,2 2 0 15,5 2 0-15,-3-1 0 16,5 2-2-16,2-5-1 16,8-5 1-16,3-3 0 15,1-4-1-15,7-3 1 0,-5-5 0 16,7-7-1-16,-5-3 0 15,-1-6 0-15,-4-1-1 16,-6-2 0-16,-7 2-4 0,-2-1 0 16,-10 5 0-16,-6 9 0 15,-5 3 0-15,-2 6-6 16,-5 10-9-16,-2 7-39 16,5 9-33-16,5 1 0 15</inkml:trace>
  <inkml:trace contextRef="#ctx0" brushRef="#br0" timeOffset="7775.0541">7042 11487 214 0,'0'0'10'0,"0"0"7"16,0 0 5-16,0 0 1 16,0 0 2-16,0 0 2 15,0 0 1-15,0 0 2 0,5-7-9 16,-5 7-5-16,2-20-4 15,-2 4-2-15,3 2 0 16,-3-4-2-16,2-1 0 16,1-4-1-16,-3 0-1 0,0-3 0 15,0-2-1-15,0-4 1 16,0 2-6-16,0-1 0 16,0-4 0-16,-3 2 0 15,1-1 0-15,-3 4 0 16,5-3 0-16,-2 4 0 0,-1-1 0 15,1 3 0-15,-1 2 0 16,3 0 0-16,-2 3 0 16,2-2 0-16,-2 4 0 15,2-6 0-15,-3 9 0 16,3-2 0-16,-2 1 0 0,-2 1 0 16,2-1 0-16,2 1 0 15,-3 5 0-15,1-3 0 0,2-2 0 16,-2 3 0-16,2-4 0 15,0 3 0-15,0-1 0 16,0 2 0-16,0-1 0 16,0 1 0-16,0-2 0 0,2 2 0 15,-2 1 0-15,0 0 0 16,0-1 0-16,2 1 0 16,-2 1 0-16,0-2 0 15,0 1 0-15,0 1 0 16,0-4 0-16,0 6 0 0,0-4 0 15,0 4 0-15,0-2 0 16,0 1 0-16,0 2 0 16,-2-1 0-16,2-1 0 15,0-1 0-15,0 3 0 16,0 1 0-16,0-2 0 0,0 0 0 16,0 1 0-16,0-1 0 15,0 3 0-15,0-4 0 0,0 11 0 16,0-18 0-16,0 18 0 15,0-17 0-15,0 17 0 16,-2-15 0-16,2 15 0 16,0-17 0-16,0 17 0 0,0-12 0 15,0 12 0-15,0-10 0 16,0 10 0-16,0-9 0 16,0 9 0-16,2-13 0 15,-2 13 0-15,0-11 0 16,0 11 0-16,0-9 0 0,0 9 0 15,0-11 0-15,0 11 0 16,0 0 0-16,0-12 0 16,0 12 0-16,0 0 0 15,0-7 0-15,0 7 0 0,0 0 0 16,0 0 0-16,0 0 0 16,0 0 0-16,0 0 0 15,0 0 0-15,0 0 0 16,0 0 0-16,0 0 0 0,0 0 0 15,0 0 0-15,0 0 0 16,-7 12 0-16,2 3 0 16,-6 3 0-16,2 2 0 0,-6 7 0 15,-2 0 0-15,-6 8 0 16,1-8 0-16,4 0 0 16,1-5 0-16,0 4 0 0,1-9 0 15,4-2 0-15,5-1 0 16,2-6 0-16,5-8 0 15,-5 9 0-15,5-9 0 16,0 0 0-16,0 0 0 16,0-4 0-16,5-6 0 15,5-7 0-15,0-3 0 0,0-8 0 16,5 2 0-16,-3-9 0 16,5-1 0-16,-4 4 0 15,0 3 0-15,-4 2 0 0,1 5 0 16,-4 1 0-16,-2 9 0 15,1 2 0-15,-5 10 0 16,3-10 0-16,-3 10 0 16,0 0 0-16,0 0 0 0,9 6 0 15,2 6 0-15,-4 2 0 16,3 4 0-16,5 2 0 16,-1 2 0-16,4 3 0 15,-3 0 0-15,3-6 0 0,-4 4 0 16,4-6 0-16,-6-2 0 15,6 0 0-15,-6-6 0 16,3 1 0-16,-3-2 0 16,-1-6 0-16,3 9-3 15,-7 3-77-15,4-11-10 0</inkml:trace>
  <inkml:trace contextRef="#ctx0" brushRef="#br0" timeOffset="8661.3829">6553 9772 374 0,'0'0'9'16,"0"0"2"-16,-10-3 2 0,10 3 3 16,0 0 1-16,-8-1 1 15,8 1 1-15,0 0 0 0,-10-3-7 16,10 3-9-16,0 0-3 15,0 0 0-15,12-5 0 16,6 2 0-16,0 1 0 16,3 0 0-16,2-1 0 15,7 3 0-15,0 0 0 0,-3 0 0 16,-4 0 0-16,-4 3 0 16,-4 1 0-16,0 4 0 15,-8-1 0-15,-3 6 0 16,-4 2 0-16,-14 0 0 15,-2 5 0-15,-5-1 0 0,-6 5 0 16,-3-4 0-16,0 4 0 16,-2-7 0-16,7 0 0 15,6-5 0-15,1-2 0 16,6-6 0-16,12-4 0 0,-13 8 0 16,13-8 0-16,0 0 0 15,10 0 0-15,5 0 0 0,3-2 0 16,3-1 0-16,2-1 0 15,7-2 0-15,-3 1 0 16,1 0 0-16,-1 5 0 16,-5-4 0-16,-2 4-5 0,-4 0-43 15,0 0-40-15,0 0-2 16</inkml:trace>
  <inkml:trace contextRef="#ctx0" brushRef="#br0" timeOffset="8979.6578">7024 9819 447 0,'0'0'4'15,"0"0"0"-15,0 0 1 0,-5-1 0 16,5 1 0-16,0 0 0 16,-12 7 0-16,12-7 1 15,-4 19-4-15,4-6 0 16,0-1 0-16,7 0 0 0,2-1 0 15,7-5 1-15,6-2 0 16,3-4-1-16,0 0 1 16,2-6 1-16,1-4-4 15,-6-2 0-15,-3-1 0 0,-6-6 0 16,-10 2 0-16,-3 2 0 16,-18-3 0-16,-5 8 0 15,-5 5 0-15,-11 5 0 16,0 5 0-16,0 7 0 15,9 4-81-15,0 9-8 0</inkml:trace>
  <inkml:trace contextRef="#ctx0" brushRef="#br1" timeOffset="14103.9557">7077 9257 156 0,'0'0'8'15,"0"0"7"-15,0 0 3 16,0 0 5-16,0 0 3 16,0-10 2-16,0 10 2 0,0 0 1 15,0 0-7-15,0 0-3 16,0-10-4-16,0 10-3 15,0 0-2-15,0 0-4 16,0 0 0-16,0 0-2 16,0 0-2-16,0 0 0 15,-10-2-2-15,10 2 0 0,-13 0-1 16,6 5 0-16,-7 2 0 16,-4 3 0-16,1 5 0 15,-8 3 0-15,-5 4 1 0,-2 7-1 16,-6 3 1-16,-9 9 0 15,-1 2 0-15,-7 6 0 16,-1-1 1-16,-4 5-1 16,1-2 0-16,-3 6 0 0,0-3 0 15,-1 2 0-15,-2-5-1 16,5 4 1-16,2-5-1 16,-2 0-1-16,5-7 1 0,5 0 0 15,3-3 0-15,7-8 0 16,5-2-1-16,8-9 1 15,4 0-1-15,4-7 1 16,6-2-1-16,6-5 0 16,7-7 0-16,-10 11 1 15,10-11-1-15,0 0 0 0,0 0 1 16,0 0-1-16,0 0 0 16,0 0 0-16,0 0-2 15,0 0-4-15,0 0-5 0,0 0-10 16,0 0-28-16,0-11-36 15,10 4-5-15</inkml:trace>
  <inkml:trace contextRef="#ctx0" brushRef="#br1" timeOffset="15256.1405">7072 9281 205 0,'0'0'9'15,"0"0"5"-15,0 0 4 16,0 0 4-16,0 0 2 16,-10-6 1-16,10 6 1 0,0 0 0 15,0 0-7-15,0 0-7 16,-10 0-3-16,10 0-2 15,0 0-2-15,13 0 0 16,-4 0-1-16,7 0 2 16,1 3 0-16,10-3 1 0,3 1 0 15,7-1-1-15,0 0-1 16,6 0 0-16,4 0-1 16,3 0 0-16,2 0-2 15,0 0 0-15,-2-1 0 0,2 1 0 16,3-3-1-16,-1 0 1 15,3 0-1-15,3 1 0 16,0-4 1-16,2 5-1 16,0-2 0-16,0 1 0 0,0-1 0 15,-2 0-1-15,-5 3 1 16,-3 0 0-16,-2 0-1 16,-5 0 1-16,-4 0-1 0,0 0 1 15,-9 0-1-15,3 3 1 16,-5-3-1-16,-3 0 1 15,-2 0-1-15,-3 3 1 16,3-3 0-16,-3 0-1 16,-1 0 1-16,-2-3 0 15,-4 0 1-15,0 3-2 0,-2-2 0 16,1-1 0-16,-1 1 0 16,-3 0 0-16,-1 2 0 15,-1-3 0-15,-8 3 0 16,15 0 0-16,-15 0 0 0,10-2 0 15,-10 2 0-15,0 0 0 16,10 0 0-16,-10 0 0 16,0 0 0-16,0 0 0 0,0 0 0 15,0 0 0-15,0 0 0 16,0 0 0-16,0 0 0 16,0 0 0-16,0 0 0 0,0 0 0 15,0 0 0-15,0 0 0 16,0 0 0-16,0 0 0 15,0 0 0-15,0 0 0 16,-8 0-17-16,3-10-65 16,5 10-5-16</inkml:trace>
  <inkml:trace contextRef="#ctx0" brushRef="#br1" timeOffset="15724.3763">8757 9094 393 0,'0'0'7'15,"0"0"3"-15,0 0 2 16,0 0 1-16,0 0 0 16,0 0 0-16,0 0-1 15,0 0 1-15,0 5-6 16,0-5-3-16,6 10-1 0,6-5 0 15,0 5 0-15,6-1 0 16,2-2-1-16,5 1-2 16,-1 1 0-16,3-3 0 15,-2 2 0-15,0-4 0 16,-2-2 0-16,-6 4 0 0,-2 0 0 16,-3-2 0-16,-12-4 0 15,5 15 0-15,-7-3 0 16,-8 3 0-16,-5 5 0 0,-2-3 0 15,-6 3 0-15,1 2 0 16,-2-2 0-16,1-1 0 16,3-1 0-16,5-6 0 0,0-1 0 15,8-2 0-15,7-9 0 16,-13 13 0-16,13-13 0 16,0 0 0-16,-3 7 0 15,3-7 0-15,0 0 0 16,6 0-52-16,-6 0-36 15,14 0-2-15</inkml:trace>
  <inkml:trace contextRef="#ctx0" brushRef="#br1" timeOffset="17793.7588">9252 9163 331 0,'0'0'7'0,"0"0"5"16,0 0 3-16,0 0 3 0,0 0 0 15,0 0 2-15,0-10 0 16,0 10 0-16,8-13-6 16,-8 13-4-16,15-9-3 15,-3 4-2-15,0 3-1 0,1 2-2 16,4 0-1-16,-2 4 0 15,0 6-1-15,0 0 0 16,-5 2 0-16,3 3-1 0,-8 0 1 16,-5 3 0-16,0-4 1 15,-9 4 0-15,0-1 0 16,-6-2 0-16,0-6 0 16,3 2 1-16,-1-4-2 0,1-1 0 15,12-6 0-15,-10 0 0 16,10 0 0-16,-2-8 0 15,2-4 0-15,7-6 0 16,5 0 0-16,1-9 0 16,4 3 0-16,1 0 0 0,-1 1 0 15,0 0 0-15,-5 6 0 16,4 5 0-16,-16 12 0 16,9-10 0-16,-9 10 0 0,0 0 0 15,12 12 0-15,-8 3 0 16,3 2 0-16,-2 3 0 15,2 1 0-15,4 0 0 16,-4 2 0-16,3-4 0 0,-3-4 0 16,6-3 0-16,-1-1 0 15,6-7-9-15,-4-2-30 16,6-2-46-16,3-3-1 16</inkml:trace>
  <inkml:trace contextRef="#ctx0" brushRef="#br1" timeOffset="18026.6644">9772 9099 429 0,'0'0'6'16,"0"0"2"-16,0 0 2 0,0 0 1 15,0 0 1-15,-5 2 0 16,5-2 0-16,-7 17-1 16,3-7-11-16,2 7 0 15,-3 1 0-15,3 2 0 16,-3 3 0-16,0-1 0 0,3 2 0 15,-1-4 0-15,3-2 0 16,-2-1 0-16,2-2 0 16,0-3 0-16,0-12-82 15,10 12-6-15</inkml:trace>
  <inkml:trace contextRef="#ctx0" brushRef="#br1" timeOffset="19225.5195">5785 10074 279 0,'0'0'9'15,"0"0"5"-15,0-9 2 16,0 9 4-16,0-10 2 16,0 10 3-16,0-10-1 0,0 10 0 15,0 0-9-15,-4-7-5 16,4 7-2-16,-2 7-4 16,2 8-1-16,-3 4-2 15,-1 3 0-15,-1 7-1 0,2 2 1 16,-4 1 0-1,-1 3 0-15,1-5-1 0,0-1 1 16,2-4-1-16,-2-2 0 16,1-6 0-16,1 0 1 15,3-4 0-15,-1-4 0 16,3-9 0-16,-2 10 0 0,2-10 0 16,0 0 0-16,0 0 1 15,0 0-2-15,0 0 0 16,12-2 1-16,-2 0 0 0,5-6 0 15,-2 4-1-15,4-7 1 16,3 4 0-16,3 0 0 16,-4 2-1-16,-1 0 1 0,-2-1-1 15,0 5 0-15,-4-2 0 16,1 1 0-16,-3 2 0 16,-1 0-1-16,-9 0 0 0,16 0-2 15,-16 0-4-15,12 5-7 16,-12-5-32-16,0 0-39 15,2 9-1-15</inkml:trace>
  <inkml:trace contextRef="#ctx0" brushRef="#br1" timeOffset="19607.4998">5110 10451 136 0,'0'0'-1'0,"0"0"-10"0,0 0-11 15,0 0-15-15,0 0-10 16</inkml:trace>
  <inkml:trace contextRef="#ctx0" brushRef="#br1" timeOffset="20787.5555">4815 10660 345 0,'0'0'6'16,"0"0"4"-16,0 0 3 15,0-11 2-15,0 11 1 0,0 0-1 16,-2-12 1-16,2 12 1 16,0 0-6-16,5-12-2 15,7 10-3-15,8-7-2 16,-3 5 0-16,8-4 0 0,2 0-1 15,5-1 0-15,-2 2-1 16,0-1 0-16,-3 1-1 16,-4 4 0-16,-4 1-2 15,-3 2 1-15,-7 0 0 0,-9 0 0 16,8 12 1-16,-8 0-1 16,-10 5 1-16,-4 7-1 15,-7 2 1-15,-1 1 1 16,-8 6-1-16,-2-1-1 0,-1 1 1 15,1-4-1-15,2-5 0 16,5 0 0-16,6-7 0 16,1-5-1-16,9-5 0 15,9-7 0-15,-5 12 1 0,10-12 0 16,9 0 0-16,9-2 1 16,2-3 1-16,2 0 0 15,8-5-2-15,-1 1 0 16,1-4 0-16,-3 3 0 0,-4 2 0 15,-3-2 0-15,-8 5 0 16,0 2 0-16,-5 3-2 16,-3 0-6-16,0 3-11 15,-6 12-48-15,-3-15-21 16</inkml:trace>
  <inkml:trace contextRef="#ctx0" brushRef="#br1" timeOffset="20991.6619">5335 10723 434 0,'0'0'0'0,"0"0"1"16,2 6 2-16,-2 6-2 16,0 0 1-16,0 3 1 15,0 5 0-15,0 2 0 16,2 3-1-16,1-3-6 0,4-2-39 15,4 0-36-15,-4-3-4 16</inkml:trace>
  <inkml:trace contextRef="#ctx0" brushRef="#br1" timeOffset="22644.1441">7084 9198 137 0,'0'0'4'0,"0"0"2"15,0 0 5-15,0 0 4 0,0 0 2 16,0 0 3-16,6 8 1 16,-6-8 1-16,0 0-3 15,7 9-1-15,-7-9-5 16,0 0-3-16,5 10 0 0,-5-10-2 15,0 0 1-15,0 0 0 16,0 0 3-16,0 0 3 16,0 0 2-16,0 0 1 15,0 0-1-15,0 0 0 16,7-5-1-16,-5-7-1 0,-2-3-3 16,3-7-2-16,-1-4-3 15,2-8-1-15,-2-3-6 16,3-13 0-16,-5-4 0 15,2-3 0-15,-2-11 0 0,0 0 0 16,0-4 0-16,0-1 0 16,0 5 0-16,0 1 0 15,0 5 0-15,0 3 0 0,0 1 0 16,0 9 0-16,-2-1 0 16,-1 3 0-16,-1 5 0 15,0 5 0-15,2 2 0 16,-3 3 0-16,3 2 0 0,-1 6 0 15,3 1 0-15,-2 3 0 16,2 5 0-16,-3 3 0 16,3 2 0-16,0 3 0 15,0 7 0-15,-2-10 0 16,2 10 0-16,0 0 0 0,0 0 0 16,0 0 0-16,0 0 0 15,0 0 0-15,0 0 0 16,0 0 0-16,0 0 0 15,0 0 0-15,0 0 0 0,0 0 0 16,0 0 0-16,0 0 0 16,0 0 0-16,0 0 0 15,0 0 0-15,0 0 0 0,0 0 0 16,0 0 0-16,0 0 0 16,0 0 0-16,0 0 0 15,0 0 0-15,0 0 0 0,0 0 0 16,0 0 0-1,0 0 0-15,-2-7 0 0,2 7 0 16,0 0 0-16,0 0 0 16,0 0 0-16,0 0 0 15,0-11 0-15,0 11 0 16,0 0 0-16,0 0 0 0,0 0 0 16,-13 11 0-16,5-2 0 15,-1 6 0-15,-7 0 0 16,0 7 0-16,-5-2 0 0,-1 5 0 15,0-3 0-15,2 0 0 16,2-2 0-16,1-5 0 16,4-3 0-16,3-2 0 15,10-10 0-15,-9 8 0 0,9-8 0 16,0 0 0-16,0 0 0 16,0-5 0-16,2-2 0 15,5-8 0-15,3-3 0 16,3-2 0-16,2 1 0 0,0-6 0 15,2 3 0-15,-2 2 0 16,0 2 0-16,0 6 0 16,-5 2 0-16,-1 3 0 15,-9 7 0-15,16-10 0 0,-16 10 0 16,17 0 0-16,-7 2 0 16,2 6 0-16,4 2 0 15,-2 2 0-15,6 3 0 16,3 3 0-16,-4-1 0 0,4 0 0 15,2-2 0-15,0-1 0 16,-1-2 0-16,1-1 0 16,-5-5 0-16,5-5-88 15,-3 2-2-15</inkml:trace>
  <inkml:trace contextRef="#ctx0" brushRef="#br1" timeOffset="23322.6103">6886 7216 412 0,'0'0'4'0,"0"0"3"15,-8-3 1-15,8 3-1 16,0 0 0-16,0 0 0 0,-10-2-1 15,10 2 1-15,0 13-4 16,0-1-2-16,5 2-1 16,3 3 0-16,4 3 1 15,0 0 0-15,3-2 1 16,6-5-1-16,-2-6 1 16,3 0 1-16,1-7 0 0,0-2 0 15,-4-8 0-15,-1-2 0 16,-1-3 0-16,-7-1 1 15,-3 0-1-15,-2 0-1 0,-2 4 1 16,-3 5-2-16,0 7 0 16,0-10-1-16,0 10 0 15,0 0-1-15,4 10 1 16,1 2-1-16,1 5 0 0,1 3 0 16,0 2 1-16,7 3 1 15,-5 0-1-15,3 3 0 16,-5-3 0-16,4-3 0 0,-9 2 0 15,1-4 1-15,-3-3-1 16,-5 1 1 0,-10-3 0-16,0-3-1 0,-5-4 0 15,-5 1-1-15,1-4-2 16,-1 0-2-16,2-5-2 16,-2 0-6-16,11 0-28 0,14 0-45 15,-18-12 0-15</inkml:trace>
  <inkml:trace contextRef="#ctx0" brushRef="#br1" timeOffset="23496.0265">7336 7313 384 0,'0'0'3'0,"0"0"4"16,0 0 3-16,2 15 0 15,-2-3 1-15,0 8 0 16,0 5 1-16,0 5 0 15,-5 4-3-15,-3-5-23 16,3 12-65-16,1-7-2 0</inkml:trace>
  <inkml:trace contextRef="#ctx0" brushRef="#br1" timeOffset="25425.5397">9839 6688 239 0,'0'0'7'0,"0"0"5"16,0 0 4-16,0 0 2 0,0 0 1 15,0 0 2-15,0 0 1 16,-10 0 1-16,10 0-5 15,0 0-5-15,0 0-3 16,0 0-2-16,0 0-1 16,0 0 0-16,5 0-1 0,-5 0 0 15,9 0 0-15,-9 0 0 16,21-14-1-16,-7 1 0 16,9-5 0-16,2-6 0 15,9-11-1-15,4-7 1 16,9-5-1-16,6-10 0 0,9-7 0 15,7-8 2-15,5-2-6 16,11-9 0-16,2 0 0 16,3-4 0-16,6-2 0 0,9-1 0 15,-3 3 0-15,2 6 0 16,-2 2 0-16,-5 4 0 16,0 8 0-16,-7 6 0 15,-8 6 0-15,-13 13 0 0,-9 0 0 16,-10 10 0-16,-11 5 0 15,-9 7 0-15,-7 4 0 16,-11 4 0-16,-12 12 0 16,13-12 0-16,-13 12 0 15,0 0 0-15,0 0 0 0,0 0 0 16,0 0 0-16,0 0 0 16,0 0 0-16,0 0 0 15,0 0 0-15,0 0 0 0,0 0 0 16,0 0 0-16,0 0 0 15,0 0 0-15,0 0 0 16,0 0 0-16,0 0 0 16,0 0 0-16,0 0 0 0,0 0 0 15,-8 0 0-15,8 0-7 16,0 0-18-16,-10 10-61 16,10-10-2-16</inkml:trace>
  <inkml:trace contextRef="#ctx0" brushRef="#br1" timeOffset="26055.9504">11578 4994 333 0,'0'0'6'0,"0"0"4"0,0 0 2 15,0 0 1-15,0 0 0 16,0 0 0-16,0 0 1 0,0 0 2 16,0 0-4-16,0 0-3 15,0 0 0-15,16 0 0 16,2-6 0-16,-1-1 1 0,5 0-2 15,6-6-1-15,-1 4-2 16,-3-1-2-16,1 0-3 16,-5 0 0-16,-3 5 0 15,1 2 0-15,-6 3 0 0,-4 6 0 16,0 6 0-16,-4 5 0 16,-1 10 0-16,-3 1 0 15,0 9 0-15,-5 0 0 16,-2 0 0-16,-1 3 0 0,-2-3 0 15,5-7 0-15,-2-3 0 16,4-5 0-16,1-5 0 16,2-5 0-16,0-1 0 15,0-11 0-15,0 0 0 16,7 9-11-16,-7-9-33 0,0 0-43 16,7-7-2-16</inkml:trace>
  <inkml:trace contextRef="#ctx0" brushRef="#br1" timeOffset="28238.6419">9923 6715 284 0,'0'0'8'0,"0"0"4"0,0 0 1 16,0 0 4-16,0 0 1 15,0 0 3-15,0 0 1 0,-9-2 1 16,9 2-8-16,0 0-1 16,0 0-3-16,0 0-2 15,-4-7-1-15,4 7-2 16,0 0 0-16,-12-15-1 0,12 15 1 15,-12-21-1-15,2 12-1 16,-5-9 0-16,0 1-4 16,-2-5 0-16,-3-5 0 0,-5-1 0 15,-5-6 0-15,0-1 0 16,-2-3 0-16,-3 2 0 16,3-4 0-16,-5 6 0 15,5-3 0-15,-3 3 0 16,3 2 0-16,-2 1 0 15,2-4 0-15,-2 0 0 0,-1-4 0 16,0 2 0-16,3-1 0 16,-5-3 0-16,2 3 0 0,2 1 0 15,-4 5 0-15,10-1 0 16,-1 4 0-16,4 4 0 16,-1-1 0-16,5 0 0 15,-3 1 0-15,4 5 0 0,-4-4 0 16,3-2 0-16,-2 5 0 15,2 1 0-15,0-2 0 16,1-1 0-16,1 4 0 16,1-1 0-16,-1 2 0 15,0 1 0-15,4 2 0 16,1-1 0-16,1 2 0 0,-3 2 0 16,5 1 0-16,-2-1 0 15,2 5 0-15,2-3 0 16,8 10 0-16,-12-12 0 15,12 12 0-15,-13-13 0 0,13 13 0 16,-10-7 0-16,10 7 0 16,0 0 0-16,-7-9 0 0,7 9 0 15,0 0 0-15,0 0 0 16,0 0 0-16,0 0 0 16,0 0 0-16,0 0 0 15,0 0 0-15,0 0 0 16,0 0 0-16,0 0 0 0,0 0 0 15,0 0 0-15,0 0 0 16,0 0 0-16,0 0 0 16,0 0 0-16,0 0 0 15,-9-8 0-15,9 8 0 16,0 0 0-16,0 0 0 0,0 0 0 16,0 0 0-16,0 0 0 15,0 0 0-15,0 0 0 16,0 0 0-16,0 0 0 0,0 0 0 15,0 12 0-15,2 6 0 16,0 1 0-16,1 1 0 16,2 8 0-16,-3-1 0 0,3 7 0 15,-3-2 0-15,3 1 0 16,-5-6 0-16,3 0 0 16,0-5 0-16,-3-1 0 15,0-4 0-15,0-5 0 16,0-12 0-16,0 15 0 0,0-15 0 15,0 0 0-15,0 0 0 16,-6-15 0-16,4 3 0 16,-3-2 0-16,0-7 0 15,0-2 0-15,0 2 0 0,-3-6 0 16,3-3 0 0,1 2 0-16,-1 1 0 0,2 0 0 15,1 3 0-15,2 0 0 16,0 7 0-16,0 3 0 0,0 1 0 15,0 13 0-15,0-12 0 16,0 12 0-16,0 0 0 16,12 0 0-16,1 8 0 0,-1 1 0 15,8 1 0-15,2 2 0 16,5 0 0-16,1 5 0 16,-1-3 0-16,5-2 0 15,-2 0 0-15,3 1 0 0,-4-6 0 16,4 5 0-16,-6-4-21 15,5-3-68-15,-4 2-3 16</inkml:trace>
  <inkml:trace contextRef="#ctx0" brushRef="#br1" timeOffset="34920.3357">9784 6718 247 0,'0'0'8'0,"0"0"4"0,0 0 4 16,0 0 4-16,0 0 2 15,0 0-1-15,0 0 3 16,0 0-1-16,0 0-6 0,0 0-5 16,0 0-3-16,0 0-4 15,0 0-1-15,0 0 0 16,0 0 0-16,0 0 1 15,0 7 0-15,0 3 0 0,-5 5 0 16,-2-3 0-16,-3 9 0 16,0-1 0-16,-2 2-1 15,-4 2-1-15,4 1-1 0,-8 5 1 16,3 2-1-16,-6 2 1 16,1 4-1-16,-1-1 0 15,-1 3-1-15,-1-1 1 16,0 6 0-16,0-5 0 0,0-1-2 15,3 4 0-15,0-6 0 16,-1 2 0-16,4-2 0 16,-4 1 0-16,3-6 0 15,1 2 0-15,1-2 0 16,0-2 0-16,4-3 0 16,-4 1 0-16,6-4 0 15,-4-2 0-15,7-2 0 0,-1-2 0 16,-3 0 0-16,6-4 0 15,-3-2 0-15,2-1 0 16,1-2 0-16,0 1 0 0,2-3 0 16,5-7 0-16,-10 16 0 15,10-16 0-15,-8 12 0 0,8-12 0 16,0 0 0-16,-7 10 0 16,7-10 0-16,0 0 0 15,-7 10 0-15,7-10 0 16,0 0 0-16,-11 12 0 0,11-12 0 15,-7 10 0-15,7-10 0 16,-5 10 0-16,5-10 0 16,-5 9 0-16,5-9 0 15,-7 11 0-15,7-11 0 16,0 0 0-16,-6 9 0 0,6-9 0 16,0 0 0-16,0 0 0 15,0 0 0-15,0 0 0 16,0 0 0-16,0 0 0 15,0 0 0-15,0 0 0 0,0 0 0 16,0 0 0-16,0 0 0 16,0 0 0-16,0 0 0 15,0 0-2-15,-10-7-34 0,1 0-52 16,9 7-4-16</inkml:trace>
  <inkml:trace contextRef="#ctx0" brushRef="#br1" timeOffset="35553.2973">9034 7699 338 0,'0'0'7'16,"0"0"4"-16,0 0 4 0,0 0 0 16,0 0-1-16,7-8 0 15,-7 8 1-15,0 0 1 16,5 8-6-16,0 4-4 15,-5 6-2-15,2-1-1 16,-2 5 1-16,0 0 0 0,0 6 0 16,-2-3-1-16,-3-3 0 15,0 0-1-15,0-5 1 16,3 3-1-16,-4-4 0 16,4-4 0-16,-3-3-1 15,5-9 0-15,-5 13-1 0,5-13 0 16,0 0 0-16,0 0 1 15,0 0-1-15,5 0 2 16,8-5 0-16,-1-4 0 0,10-4 0 16,0-2 1-16,8 0-3 15,6-5 0-15,-2 0 0 0,1-1 0 16,2 1 0-16,-7-1 0 16,0 6 0-16,-5 3 0 15,-5 2 0-15,-3 0 0 16,-8 6 0-16,0-2 0 15,-9 6 0-15,0 0 0 0,0 0 0 16,0 0 0-16,0 0 0 16,0 0 0-16,-11 6 0 15,4-2 0-15,-5-1-6 16,4 7-35-16,3-1-48 0,-7 1-1 16</inkml:trace>
  <inkml:trace contextRef="#ctx0" brushRef="#br1" timeOffset="36338.9188">9090 8130 371 0,'0'0'9'16,"0"0"4"-16,0 0 3 15,-12 6 1-15,12-6 1 0,0 0 1 16,-7 4 0-16,7-4 0 15,0 0-9-15,0 0-10 16,2-4 0-16,13-4 0 0,0 2 0 16,2-4 0-16,6 1 0 15,-1-1 0-15,3 2 0 16,-3 1 0-16,-2 2 0 0,-2 3 0 16,-6-1 0-16,1 3 0 15,-13 0 0-15,12 7 0 16,-12 3 0-16,0 5 0 15,-7 5 0-15,-1 0 0 16,-7 8 0-16,-3-1 0 0,-1 2 0 16,-1 1 0-16,-3-3 0 15,2-2 0-15,0 0 0 16,4-6 0-16,4-4 0 16,4-4 0-16,9-11 0 15,-13 12 0-15,13-12 0 0,0 0 0 16,0 0 0-16,7 0 0 15,6-7 0-15,2-4 0 16,5-1 0-16,5 3 0 0,5-9 0 16,-3 0 0-16,5 4 0 15,-4-2 0-15,2 2 0 16,-5 2 0-16,-6 1 0 0,1 5 0 16,-8 0 0-16,1 1 0 15,-13 5 0-15,10-3 0 16,-10 3 0-16,0 0 0 15,0 0 0-15,0 0 0 0,0 0 0 16,0 0 0-16,0 0 0 16,0 0 0-16,0 0 0 15,0 0 0-15,0 0 0 16,0 0 0-16,0 0 0 0,0 0 0 16,0 0 0-1,0 0 0-15,0 0 0 0,0 0-41 16,0 0-49-16,-5 0-3 15</inkml:trace>
  <inkml:trace contextRef="#ctx0" brushRef="#br1" timeOffset="37623.5274">9635 8136 398 0,'0'0'6'16,"0"0"4"-16,0 0 1 15,0 0 3-15,0 0 1 16,-10-16 0-16,8 8 0 16,2-4 1-16,0-3-5 0,0 3-11 15,4-3 0-15,6-2 0 16,1 2 0-16,1 4 0 15,3-1 0-15,2 5 0 16,-2 2 0-16,-3 5 0 0,4 0 0 16,-4 9 0-16,-3 6 0 15,-3 2 0-15,-6 7 0 0,0 1 0 16,-8-2 0-16,-4 9 0 16,-6-6 0-16,6 1 0 15,-6-5 0-15,6-1 0 16,3-8 0-16,0-1 0 0,9-12 0 15,-7 12 0-15,7-12 0 16,0 0 0-16,7-5 0 16,6-7 0-16,2 0 0 15,5-4 0-15,5 0 0 0,0 0 0 16,2-1 0 0,-2-1 0-16,-3 6 0 0,-4 3 0 15,-3-2 0-15,-8 8 0 16,-7 3 0-16,13-4 0 15,-13 4 0-15,0 0 0 0,0 0-9 16,0 0-73-16,0 0-8 16</inkml:trace>
  <inkml:trace contextRef="#ctx0" brushRef="#br1" timeOffset="38512.3875">11920 4870 416 0,'0'0'5'0,"0"0"2"16,-6-10 1-16,6 10 1 16,0-17 1-16,3 2-1 0,5-3 0 15,4 4 1-15,3-2-5 16,4 4-2-16,2 5 0 0,1 7-1 15,1 2 0-15,-4 10 0 16,-1 9 0-16,-6 4 0 16,-2-1 0-16,-2 6 0 15,-8-3-1-15,0-1 1 16,0-5-2-16,-8-1 0 16,0-5 0-16,1-3 0 15,7-12 0-15,-14 10 0 16,14-10 0-16,-6-6 0 0,3-6 0 15,3-5 0-15,3-7 0 16,3-6 0-16,1-5 0 16,5 3 0-16,-2 0 0 0,0 5 0 15,2 2 0-15,-7 8 0 16,1 7 0-16,-6 10 0 0,7 0 0 16,-2 4 0-16,-3 12 0 15,3-2 0-15,2 6 0 16,4 3 0-16,1-3 0 15,1-1 0-15,-1 1-2 0,2-8-16 16,7-9-47-16,-1 7-22 16,-3-8-2-16</inkml:trace>
  <inkml:trace contextRef="#ctx0" brushRef="#br1" timeOffset="38859.7773">12343 4720 388 0,'0'0'7'0,"0"0"2"15,0 0 3-15,-11-11 2 16,11 11 0-16,-7-9 2 0,7 9-1 16,-5-14 1-16,5 14-6 15,0-15-4-15,0 15-2 16,7-14-4-16,-7 14 0 16,18-10 0-16,-6 10 0 0,0 0 0 15,-1 8 0-15,-2 5 0 16,1 5 0-16,-2 8 0 15,-6-2 0-15,1 3 0 16,-3 3 0-16,0 1 0 16,0-10 0-16,-3 4 0 0,-1-8 0 15,-2-2 0-15,6-4 0 16,0-11 0-16,0 0 0 16,15-3 0-16,5-12 0 15,5-5 0-15,2-2 0 0,8-6 0 16,-2-4 0-16,4-8-60 15,-7 13-28-15,-9 3-2 16</inkml:trace>
  <inkml:trace contextRef="#ctx0" brushRef="#br1" timeOffset="39766.0341">8357 4872 348 0,'0'0'6'0,"0"0"5"16,0 0 2-16,-15-12 2 16,15 12 2-16,-10-7 0 15,10 7 0-15,-12-8-1 0,12 8-5 16,0 0-4-16,-5 5-3 16,10 5-2-16,2 2-2 15,6 3 0-15,4 2 1 16,8 1 0-16,0-6 0 0,5-1 0 15,0-7 1-15,-1-4-1 16,4 0 1-16,-8-7 0 16,0-5 0-16,-6-5 1 15,-6-4-1-15,-6 1 1 16,-4 3-1-16,-3-2 0 0,-8 4 0 16,-2 0-2-16,0 5 0 15,-2 0 0-15,2 7 0 16,10 3 0-16,-12 0 0 0,12 0 0 15,2 15 0-15,10-3 0 16,1-1 0-16,4 1 0 16,3 5 0-16,3-2 0 15,-1 2 0-15,0 1 0 0,-7-4 0 16,-5 4 0-16,0-1 0 16,-10 3 0-16,0 2 0 15,-12-2 0-15,-6 3 0 0,1-4-3 16,-6 3 0-16,-2-2-1 15,0-5-2-15,6 0-5 16,-6-4-8-16,13-11-39 16,-1 2-27-16,13-2-4 15</inkml:trace>
  <inkml:trace contextRef="#ctx0" brushRef="#br1" timeOffset="40158.811">8832 4867 389 0,'0'0'5'0,"0"0"4"15,0 0 2-15,0 0 1 16,0-10 2-16,0 10 0 0,-5-9 1 16,5-1 0-16,-2 0-5 15,2 3-4-15,0-5-2 16,5 1-2-16,-1 1-2 15,-4 10 0-15,16-13 0 0,-16 13 0 16,17 0 0-16,-10 0 0 16,1 8 1-16,2 7 0 15,-3-3 0-15,-2 6 1 16,-3 2-2-16,2-1 0 0,-4 4 0 16,-4 0 0-1,-1-6 0-15,1 0 0 0,-1-3 0 16,0-1 0-16,5-3 0 15,0-10 0-15,7 0 0 0,9-3 0 16,5-9 0-16,9-3 0 16,5-2 0-16,5 0 0 15,0-11-30-15,4 8-55 0,1 1-4 16</inkml:trace>
  <inkml:trace contextRef="#ctx0" brushRef="#br1" timeOffset="42474.996">13297 7820 152 0,'0'0'9'15,"0"0"6"-15,0 0 3 0,0 0 4 16,-5 5 3-16,5-5 2 16,0 0 3-16,0 0 1 15,0 0-7-15,0 0-4 16,0 0-4-16,0 0-4 0,0 0-3 15,0 0-3-15,0 0-1 16,0 0-1-16,0 11 0 16,0-11-1-16,17 9 3 15,-2-1-2-15,5-1 2 0,0 3 0 16,20 2 1 0,-3 1 0-1,7-1-1-15,2 3-1 16,0-3-1-16,4 3 0 15,1 0-1-15,0 0 0 0,-6-5-1 16,-3 1-1-16,3 3 1 16,2-2-1-16,1-2 0 15,-2 3 0-15,5-1 0 0,-5 2 0 16,2-4 0-16,0 3 0 16,-4 1 0-16,-2 2 0 15,3-4-1-15,-8 4 1 0,2 0 0 16,0-1 1-16,0 0-2 15,3 2 0-15,-4-2 0 16,1 3 0-16,3-1 0 16,-1-3 0-16,3 2 0 15,-1-2 0-15,1-1 0 0,-2-1 0 16,1 0 0-16,-6-1 0 16,-2-4 0-16,-3 3 0 15,-2-3 0-15,-3 1 0 16,-4-1 0-16,-4-2 0 15,6 0 0-15,-5 2 0 0,1 0 0 16,0-1 0-16,-1 0 0 16,3 2 0-16,-1 1 0 15,0-5 0-15,1 4 0 0,0-1 0 16,2 1 0-16,-4-3 0 16,-1-1 0-16,3 4 0 15,-1-4 0-15,-2 2 0 16,0-2 0-16,-1 1 0 0,-1 3 0 15,-1-6 0-15,3 6 0 16,-4-3 0-16,-2 1 0 16,4-5 0-16,-4 4 0 0,-1-2 0 15,2 1 0-15,-6-1 0 16,7 2 0-16,-6-2 0 16,0 0 0-16,-10-3 0 15,17 6 0-15,-17-6 0 16,15 6 0-16,-15-6 0 15,10 2 0-15,-10-2 0 0,0 0 0 16,12 5 0-16,-12-5 0 16,0 0 0-16,0 0 0 15,0 0 0-15,0 0 0 0,0 0 0 16,0 0 0-16,0 0 0 16,0 0 0-16,0 0 0 15,0 0 0-15,0 0 0 16,0 0-3-16,-10 0-22 0,1 0-59 15,9 0-3-15</inkml:trace>
  <inkml:trace contextRef="#ctx0" brushRef="#br1" timeOffset="43034.5985">15592 8368 397 0,'0'0'6'0,"0"0"2"0,0 0 1 16,0 0 0-16,0 0 0 16,0 0-3-16,0 0 2 15,2 5 0-15,-2-5-4 16,12 12-3-16,1 0 0 0,-1 1 1 15,6 1 1-15,1 4 1 16,6 0 1-16,0-1-2 16,0-2 0-16,-1 0-2 15,-3-1 1-15,-1-1-1 0,-1-1-1 16,-4-1 0 0,-5-4-1-16,1-2 1 0,-11-5 1 15,12 9-1-15,-12-9 1 16,0 0-1-16,2 11 2 15,-2-11 0-15,-2 9 0 16,-8-1 1-16,-1-1-1 0,-5 3 0 16,-5-1 1-16,-4 4-1 15,-2-3 0-15,-5 0-2 0,2 0 0 16,-2 3 0-16,2-4 0 16,5 1 0-16,1 0 0 15,3 0 0-15,6-2 0 16,3-1 0-16,0-2 0 0,12-5 0 15,-13 9 0-15,13-9 0 16,0 0 0-16,0 0 0 16,-5 11-5-16,5-11-7 0,0 0-16 15,-14 5-54 1,14-5-3-16</inkml:trace>
  <inkml:trace contextRef="#ctx0" brushRef="#br1" timeOffset="44564.1599">16071 8516 347 0,'0'0'7'0,"0"0"4"0,0 0 3 16,0 0 2-16,0 0 0 15,0 0 0-15,0 0 1 16,0 0 0-16,0 0-7 0,0 0-4 15,0 0-3-15,0 5-1 16,10 5-1-16,2-1 0 16,6 2 1-16,7-1 0 15,5 5 0-15,0-2 0 0,2-4 1 16,5 1 0-16,-2-3 0 16,-3-2-2-16,-2 3 0 15,-10-5 0-15,-1-2 0 16,-6 2-1-16,-3 0-1 15,-10-3 1-15,0 0 0 0,2 7 1 16,-2-7 0-16,-12 16 1 16,-1-7 1-16,-4 2-3 15,-3 1 0-15,-5 0 0 16,-5 0 0-16,-2-2 0 0,0-2 0 16,-3 1 0-16,1 1 0 15,1-5 0-15,3 3 0 16,3-3 0-16,0-3 0 0,9 1 0 15,1-1 0-15,4-2 0 16,13 0 0-16,-15 3 0 16,15-3 0-16,0 0 0 0,0 0 0 15,0 0 0-15,0 0 0 16,8 4 0-16,2 2 0 16,7-1 0-16,6 2 0 15,2 0 0-15,7 1 0 16,0-3 0-16,5 2 0 0,0 2 0 15,0-1 0-15,-1 1 0 16,-1 0 0-16,-3-1 0 16,-7-4 0-16,-6 4 0 15,-1-4 0-15,-6-1 0 16,-4 0 0-16,-8-3 0 0,0 0 0 16,0 0 0-16,0 0 0 15,0 0 0-15,0 0 0 16,0 0 0-16,0 0 0 0,0 0 0 15,0 0 0-15,0 0 0 16,0 0 0-16,0 0 0 16,0 0 0-16,0 0 0 15,0 0 0-15,0 0 0 0,0 0 0 16,0 0-9-16,0 0-14 16,3-6-50-16,-3 6-14 15</inkml:trace>
  <inkml:trace contextRef="#ctx0" brushRef="#br1" timeOffset="45574.1606">16695 8819 350 0,'0'0'10'15,"0"0"4"-15,0 0 4 16,0 0 1-16,0-10 1 0,0 10 1 16,0 0 1-16,2-12-1 15,-2 12-9-15,5-8-8 16,-5 8-4-16,18-7 0 0,-8 2 0 15,5 2 0-15,0 1 0 16,2 2 0-16,3-2 0 16,-3 2 0-16,-2 2 0 0,-2 0 0 15,-6 6 0-15,-7-8 0 16,10 15 0-16,-10-6 0 16,-3 1 0-16,-4 0 0 15,-3 0 0-15,0-1 0 16,0-1 0-16,1 2 0 15,-2-2 0-15,11-8 0 0,-10 12 0 16,10-12 0-16,-4 13 0 16,4-13-2-16,4 14 2 15,4-9 2-15,5 5-2 0,-1-3 0 16,3 1 0-16,-1-1 0 16,4 1 0-16,-3 1 0 15,0 0 0-15,-5-1 0 16,-1-4 0-16,-9-4 0 0,11 12 0 15,-11-12 0-15,-2 8 0 16,-7-3 0-16,-7-3 0 16,-5 0 0-16,-4-2 0 0,0 3 0 15,-7-3 0-15,0 0 0 16,4 0 0-16,-2 0 0 16,11 0 0-16,-3-5-7 15,10 5-76-15,-1 0-2 16</inkml:trace>
  <inkml:trace contextRef="#ctx0" brushRef="#br1" timeOffset="47915.9146">13344 7836 238 0,'0'0'4'0,"0"0"4"16,0 0 1-16,0 0 5 16,0-8 1-16,0 8 1 15,0 0 2-15,0 0 0 0,0 0-1 16,0 0-2-16,0 0 0 16,0 0-3-16,0 0-1 15,0 0-1-15,0 0 0 0,0-13-1 16,0 13-1-16,3-17-2 15,-1 5 1-15,3-6-2 16,2 2 1-16,-2-7-1 16,3 0 1-16,2-1-1 0,-3-6 0 15,0 1-1-15,4-4 0 16,-2 1 0-16,1-2 0 16,1 0-1-16,1 0-3 15,-3-1 0-15,2-1 0 16,1 1 0-16,1 2 0 15,-3 1 0-15,-1 0 0 0,-2 3 0 16,4-2 0-16,-4-1 0 16,3 7 0-16,-2-1 0 15,-3-2 0-15,5 0 0 0,-3 5 0 16,1-2 0-16,-1 0 0 16,3 2 0-16,-3-4 0 0,4 5 0 15,-4-3 0-15,0 2 0 16,4-1 0-16,-2-1 0 15,1 1 0-15,-3-2 0 16,4 4 0-16,-4-3 0 16,0 6 0-16,1-9 0 0,-3 9 0 15,2-9 0-15,-2 6 0 16,2-7 0-16,2 1 0 16,-2 1 0-16,0-5 0 15,3 2 0-15,-5-2 0 16,3 2 0-16,-1 1 0 15,-2 3 0-15,2-1 0 0,-1 0 0 16,-1 3 0-16,2 0 0 16,-2 3 0-16,-1-1 0 15,5 2 0-15,-5 0 0 0,1-1 0 16,0 2 0-16,0-1 0 16,0 0 0-16,-2 6 0 0,4-4 0 15,-2 3 0-15,0-2 0 16,0 2 0-16,-1 3 0 15,2 2 0-15,-3-2 0 16,1 1 0-16,1 1 0 16,0 1 0-16,-5 9 0 0,5-15 0 15,-5 15 0-15,2-13 0 16,-2 13 0-16,6-12 0 16,-6 12 0-16,0 0 0 15,3-10 0-15,-3 10 0 16,0 0 0-16,0 0 0 0,0 0 0 15,2-9 0-15,-2 9 0 16,0 0 0-16,0 0 0 16,2-10 0-16,-2 10 0 15,0 0 0-15,3-10 0 0,-3 10 0 16,0 0 0-16,0 0 0 16,0 0 0-16,0 0 0 15,0 0 0-15,0 0 0 0,0 0 0 16,0 0 0-16,0 0 0 15,0 0 0-15,0 0 0 16,-7 14 0-16,-2 1 0 0,0 0 0 16,-6 8 0-16,-5 4 0 15,-3 3 0-15,-4 1 0 16,-3 1 0-16,0 2 0 16,-2-3 0-16,5-4 0 15,-1 1 0-15,9-9 0 16,1 1 0-16,4-7 0 15,5-4 0-15,9-9 0 0,-9 12 0 16,9-12 0-16,0 0 0 16,0 0 0-16,7-14 0 15,1-1 0-15,4-4 0 0,4-5 0 16,-2-3 0-16,6 1 0 16,-3-4 0-16,3 3 0 0,-2 0 0 15,-3 2 0-15,2 0 0 16,-7 8 0-16,2-1 0 15,-1 0 0-15,-2 9 0 16,-1-1 0-16,-8 10 0 16,10-12 0-16,-10 12 0 0,10 0 0 15,-10 0 0-15,9 7 0 16,-1 3 0-16,0 4 0 16,1 4 0-16,1 5 0 15,3 1 0-15,-1 1 0 16,-1 2 0-16,-2-2 0 15,1 0 0-15,3-3 0 0,-1 0 0 16,-2-7 0-16,0-1 0 16,-3 3 0-16,3-5 0 15,1-5 0-15,1-2-49 0,2 0-38 16,-3-5-1-16</inkml:trace>
  <inkml:trace contextRef="#ctx0" brushRef="#br1" timeOffset="48682.1964">14007 5375 404 0,'0'0'5'0,"0"0"2"0,0 0 3 16,0 0 2-16,0-12-2 16,0 12 1-16,11-14 0 15,-4 3 1-15,3 4-4 16,8-4-4-16,-2 4-1 0,7 2-2 15,0 5 0-15,-1 0 0 16,3 9 0-16,-5 0-1 16,-5 11 0-16,-8 4 2 15,-2 1 0-15,-5 3 1 0,-5 2 0 16,-7-1-3-16,-3-4 0 16,-3-1 0-16,1-4 0 15,2-5 0-15,5-5 0 16,0-2 0-16,10-8 0 15,0 0 0-15,0 0 0 0,0 0 0 16,0-15 0-16,8-3 0 16,6-5 0-16,1-4 0 0,3-2 0 15,4-5 0-15,-2 5 0 16,-5 3 0-16,2 4 0 16,-7 2 0-16,-2 8 0 15,-8 12 0-15,0 0 0 16,0 0 0-16,0 0 0 0,10 14 0 15,-8-1 0-15,1 4 0 16,1 2 0-16,1 4 0 16,6-5 0-16,-1 2 0 15,-1-3 0-15,7-3 0 0,-4-6-11 16,8 1-23-16,17-3-49 16,-12-6-4-16</inkml:trace>
  <inkml:trace contextRef="#ctx0" brushRef="#br1" timeOffset="49134.1614">14537 5331 391 0,'0'0'7'0,"0"0"3"15,0 0 2-15,-13-8 1 16,13 8 2-16,0 0-1 16,0 0 1-16,-9-10-1 15,9 10-7-15,7-7-2 16,3 4-4-16,5-1 0 15,0 4-2-15,2-3 0 16,-1 3 0-16,0 0 1 0,0 7-1 16,-7 1 1-16,-4 4 0 15,0 1-1-15,-5 1 2 16,0 4 1-16,-5-1-1 0,-4-2 0 16,-1 0 1-16,-1-3-1 15,4-1-1-15,7-11 3 16,-12 12-5-16,12-12 1 0,0 0 0 15,0 0 0-15,0 10 1 16,0-10-1-16,12 7 1 16,4-2 0-16,0-3 0 0,5 3 0 15,1 3 0-15,5-3 1 16,-5 2-1-16,-1 1 0 16,-7-2 0-16,-1 6 0 15,-11-3 0-15,-4 2 1 16,-13 1 0-16,-7 2-1 15,-5-1 1-15,-6 1-1 16,0 1-2-16,-4 0-12 0,7-11-67 16,0 14-3-16</inkml:trace>
  <inkml:trace contextRef="#ctx0" brushRef="#br1" timeOffset="50040.5632">13398 7887 269 0,'0'0'6'0,"0"0"6"15,0-10 2-15,0 10 3 16,0 0 2-16,0 0-1 0,0 0 1 16,0 0 1-16,-5 0-7 15,-2 8-4-15,-5 9-3 16,-1 0-3-16,-6 9 0 0,-4 3 0 15,-4 5 1-15,-5 4 1 16,-5 1 1-16,-4 4-1 16,-1-1 1-16,-8 2 1 15,-7 2 0-15,3-3-1 16,-8 3 0-16,-6 0-2 16,1 1-1-16,-2 0 1 0,-4 0-2 15,-1 1 1-15,2-1-1 16,-1-3 0-16,7 3-1 15,-1-4 2-15,5-2-1 0,4-4 0 16,8 1-2-16,3-6 0 16,9-5 0-16,4-3 0 15,4-1 0-15,0-5 0 16,11-4 0-16,-4-1 0 0,5-1 0 16,4-3 0-16,-1-1 0 15,5 0 0-15,0-3 0 16,10-5 0-16,-10 8 0 0,10-8 0 15,0 0 0-15,0 0 0 16,0 0 0-16,0 0 0 16,0 0 0-16,0 0 0 15,0 0-2-15,0-8-21 16,0 8-58-16,0 0-6 0</inkml:trace>
  <inkml:trace contextRef="#ctx0" brushRef="#br1" timeOffset="50517.3742">11944 8801 350 0,'0'0'6'16,"0"0"6"-16,0 0 0 15,0 0 1-15,0 0 0 16,0 0-1-16,0 5 2 0,-3 3-1 16,-6 2-4-16,-3 6-5 15,-1 2-1-15,-2 2 0 16,-2 3 1-16,-3 1 0 16,3-2 0-16,-1-2-1 0,1 0-1 15,6-5 1-15,2-3-2 16,1 1 0-16,8-13-1 15,-9 12 0-15,9-12 0 16,0 0 0-16,5 8 1 0,4-8 0 16,11 0 0-16,2 0 1 15,3 0 0-15,7-3 0 16,3-2 0-16,-2 2-1 0,2-1 0 16,-3 1-1-16,-4 1 1 15,-9-1-1-15,1 3 0 16,-2-2 0-16,-8 2 0 15,-10 0-1-15,12 0-1 0,-12 0-4 16,0 0-7-16,0 0-19 16,10 7-49-16,-10-7-3 15</inkml:trace>
  <inkml:trace contextRef="#ctx0" brushRef="#br1" timeOffset="51154.7826">11206 9097 423 0,'0'0'5'15,"0"0"2"-15,0 0 2 16,0 0-1-16,0 0 0 16,0 0 0-16,0 12 0 0,0 5-1 15,2 0-4-15,-2 5-3 16,9 3-1-16,-2 3 1 15,2-2-1-15,7-1 1 16,1-7 1-16,0-3 0 16,5-5 0-16,1-8 0 0,-3-2 1 15,-1-2 0-15,-3-5 1 16,1-6-1-16,-5 0 1 16,-2 1 0-16,-5-3 0 0,1 3 0 15,-4 2-1-15,-2 0-2 16,0 10 0-16,0-10 0 15,0 10 0-15,0 0 0 0,0 8 0 16,2 2 0-16,3 2 0 16,2 5 0-16,1 1 0 15,2 1 0-15,0 1 0 16,0 2 0-16,-2 1 0 16,-1-3 0-16,-5-3 0 0,-2 1 0 15,-2 1 0-15,-8-4 0 16,-5 2 0-16,-5-5 0 15,-2 4 0-15,-3-3 0 16,-2-1-3-16,-1-5-3 16,5 3-5-16,-2-10-14 0,1 2-58 15,14-2-3-15</inkml:trace>
  <inkml:trace contextRef="#ctx0" brushRef="#br1" timeOffset="51705.3594">11683 9401 420 0,'0'0'6'0,"0"0"4"16,0 0 1-16,-9 0 2 0,9 0 1 15,0 0 0-15,-13 0 0 16,13 0-5-16,0 0-9 15,0 0 0-15,0-16 0 16,9 10 0-16,7-2 0 0,-4 1 0 16,6-1 0-16,0 1 0 15,1-1 0-15,-4 6 0 16,0 2 0-16,-2 0 0 16,-6 5 0-16,-7-5 0 15,12 17 0-15,-12-7 0 0,0 1 0 16,0 3 0-16,-5-1 0 15,-2-4 0-15,2 4 0 16,-3-4 0-16,8-9 0 0,-5 16 0 16,5-16 0-16,0 9 0 15,0-9 0-15,2 10-2 16,-2-10 2-16,16 13 0 16,-9-8 0-16,5 0 0 15,-1 0 2-15,-2-1-2 0,1 2 0 16,1-1 0-16,-11-5 0 15,12 4 0-15,-12-4 0 16,0 0 0-16,0 10 0 16,-8-5 0-16,-4 2 0 0,-5-4 0 15,-6 4 0-15,-2 0 0 16,-3-4 0-16,2 5 0 16,-1-6 0-16,4 3-5 15,0 3-58-15,9-8-23 0,3-3-1 16</inkml:trace>
  <inkml:trace contextRef="#ctx0" brushRef="#br1" timeOffset="56390.9593">1521 13176 403 0,'0'0'7'16,"0"0"4"-16,0 0 2 15,0 0 2-15,-3-12 0 16,3 12 0-16,0 0 0 0,0 0-1 16,-4-5-11-16,4 12-3 15,-5 10 0-15,5 8 0 16,0 3 0-16,-3 7 0 16,3 3 0-16,0 3 0 0,0 0 0 15,0-3 0-15,-2-3 0 16,-1-8 0-16,3 0 0 15,0-8 0-15,-3-4 0 16,-4-1 0-16,7-14 0 0,0 0 0 16,-15 5 0-16,5-8 0 15,7-13 0-15,-1-6 0 16,4-7 0-16,-5-10 0 16,5-9 0-16,-3-1 0 0,8-7 0 15,7 5 0-15,-9-2 0 16,5 10 0-16,2 2 0 15,10 14 0-15,1 3 0 16,9 7 0-16,-2 7 0 16,2 7 0-16,2 3 0 0,0 13 0 15,-2 4 0-15,-7 7 0 16,-8 3 0-16,-10 9 0 16,0-2 0-16,-5-4 0 0,-12 4 0 15,-6-9 0-15,-3 0 0 16,0-8 0-16,-7-5 0 15,11-2 0-15,0-2 0 16,1-2 0-16,7-6 0 0,9 0 0 16,0 0 0-16,0 0 0 15,0 0 0-15,0 0 0 16,9 9-4-16,3 1 2 16,6 0-1-16,0 2 1 0,4 5 4 15,3-1-1-15,0 0 0 16,-3 2 1-16,-2-3-1 15,2 2-3-15,-4-2-1 16,-4 2-1-16,4-7-7 16,-3 8-15-16,-5-8-60 15,0 0-4-15</inkml:trace>
  <inkml:trace contextRef="#ctx0" brushRef="#br1" timeOffset="56766.7266">2021 13438 412 0,'0'0'3'16,"0"0"1"-16,-13 13 1 16,6-2 1-16,-3 1 0 15,4 3-1-15,-1 1 0 16,0 1 1-16,7 1-3 15,0-3-1-15,10-2 0 0,10-3 1 16,2-3-1-16,0-5 2 16,1-2 0-16,4-2 1 15,-4-5 0-15,-2-3-1 0,-10-3 1 16,1-5 0-16,-10 2-1 16,3-4 1-16,-5-2-2 15,-12 5 0-15,3-1-3 0,-16 3 0 16,7 7 0-16,-10 1-2 15,7 7-6-15,-9-3-7 16,10 8-12-16,3 15-51 16,4-9-8-1</inkml:trace>
  <inkml:trace contextRef="#ctx0" brushRef="#br1" timeOffset="57352.1949">2408 13104 454 0,'0'0'5'0,"0"-10"2"0,0 10 3 16,2-12 1-16,-2 12-1 15,4-10 0-15,-4 10-6 0,0 12-4 16,0 10 0-16,-4 11 0 15,-3 9 0-15,0 7 0 16,-3 6 0-16,5 3 0 16,-5-7 0-16,5 2 0 15,5-9 0-15,5-2 0 0,5-7 0 16,5-8 0-16,3-5 0 16,8-10 0-16,2 0 0 15,-3-9 0-15,2-3 0 0,-4 0 0 16,4-7-3-1,-10 7-87-15,-1-18-3 0</inkml:trace>
  <inkml:trace contextRef="#ctx0" brushRef="#br1" timeOffset="57537.2275">2294 13414 449 0,'0'0'2'16,"0"0"1"-16,0 0 1 0,10 0 2 15,-3 0 1-15,13 0 0 16,3 0-1-16,9-3-1 16,3 3-6-16,4-7-28 15,14 4-53-15,-4-4-3 16</inkml:trace>
  <inkml:trace contextRef="#ctx0" brushRef="#br1" timeOffset="59957.0192">2863 13414 366 0,'0'0'8'16,"0"0"3"-16,0 0 2 15,0 0 3-15,0 0 1 0,0 0 1 16,-7-5 0-16,7 5 0 15,0 0-6-15,0 0-3 16,0 0-4-16,7-8-5 16,11 6 0-16,4-3 0 15,0 2 0-15,10 1 0 0,4 0 0 16,-6-1 0-16,0 3 0 16,0 0 0-16,-11 0 0 15,-4 0 0-15,0 5 0 0,-13 5 0 16,-2 0 0-16,-7 5 0 15,-13-1 0-15,3 10 0 16,-11-5 0 0,-2 3 0-16,3-3 0 0,-5-1 0 15,4 0 0-15,3-5 0 16,11-4 0-16,3-4 0 16,-1 0 0-16,12-5 0 15,0 0 0-15,15 7 0 0,2-4 0 16,6-3 0-16,0 2 0 15,1-2 0-15,6 0 0 16,-5 0 0-16,0 0 0 16,-3 0 0-16,-7 0 0 15,-5 0 0-15,-10 0 0 16,15 0 0-16,-15 0 0 0,0 0 0 16,0 0-9-16,-7 10-11 15,-1 4-40-15,-2-8-27 16,3-1-3-16</inkml:trace>
  <inkml:trace contextRef="#ctx0" brushRef="#br1" timeOffset="60282.6732">3570 13124 455 0,'0'0'4'0,"0"0"1"16,0 0 1-16,0 0-1 16,-6 0 1-16,-1 13 0 15,-5 7 0-15,-4 9 0 16,-3 8-2-16,-1 11-3 16,-3 3 1-16,-2 6 1 0,6 2-1 15,3-1-2-15,4-3 0 16,5-9 0-16,7-2 0 0,3-10 0 15,1-3 0-15,8-7 0 16,1-4 0-16,4-6 0 16,6-4-4-16,-3-8-20 15,-10-2-62-15,20 0-3 16</inkml:trace>
  <inkml:trace contextRef="#ctx0" brushRef="#br1" timeOffset="63731.2611">3833 13254 355 0,'0'0'7'0,"2"-11"5"0,-2 11 2 0,6-15 1 16,-1 5 2-16,-3-3 1 15,0 6 2-15,1-2-1 0,-3 9-6 16,0-10-4-16,0 10-3 16,-10 10 0-16,0 9-6 15,-2 9 0-15,-4 7 0 16,2 2 0-16,1 7 0 16,-4 1 0-16,10 2 0 15,1-5 0-15,6-6 0 16,3-6 0-16,7-4 0 15,10-7 0-15,-6-9 0 0,12-3 0 16,-4-7 0-16,2-5 0 16,1-7 0-16,-2-5 0 15,-1-3 0-15,-9-7 0 16,0-1 0-16,-9-6 0 0,-4-5 0 16,-2 1 0-16,-6 2 0 15,-4 0 0-15,-6 7 0 16,1-1 0-16,2 10 0 15,-2 5 0-15,-1 8 0 0,4 4 0 16,-2 6 0-16,2 6 0 16,3 7 0-16,4 4 0 15,2 1 0-15,5 6 0 16,0-3 0-16,5 3 0 16,10-5 0-16,5-3 0 0,0-4 0 15,7-7 0-15,8-4-10 16,-3-4-16-16,-9-1-59 0,19-5-3 15</inkml:trace>
  <inkml:trace contextRef="#ctx0" brushRef="#br1" timeOffset="63901.7032">4173 13372 341 0,'0'0'6'16,"0"0"4"-16,-3 5 4 15,3 5 1-15,-2 2 0 16,2 3 1-16,0 0-1 15,0 3 1-15,0-1-5 16,0 0-5-16,8 0-7 0,-5-7-10 16,9-8-44-16,0 9-27 15,1-10-3-15</inkml:trace>
  <inkml:trace contextRef="#ctx0" brushRef="#br1" timeOffset="64193.0614">4384 13072 436 0,'0'0'2'0,"0"0"0"15,0 0 2-15,0 0 2 16,0 15 0-16,8-1 1 16,2 4 1-16,4 7 0 0,7 7-1 15,-1 2-1-15,3 10-2 16,1-3-1-16,-7 7 0 15,-2-4-1-15,-2 2 0 16,-8 0-1-16,-5 0 1 16,-8 0 0-16,-7-5-2 0,-2-7 0 15,-3 4 0-15,-7-8-4 16,4-6-2-16,-5-3-6 16,7-1-18-16,8-11-56 15,-6-4-2-15</inkml:trace>
  <inkml:trace contextRef="#ctx0" brushRef="#br1" timeOffset="64416.4857">4947 13433 494 0,'0'0'3'0,"0"0"1"15,0 0 1-15,0 0 0 16,0 0-5-16,0 0 0 16,0 0 0-16,0 0 0 15,0 0 0-15,12-1-43 16,-12 1-46-16,0 0-2 0</inkml:trace>
  <inkml:trace contextRef="#ctx0" brushRef="#br1" timeOffset="64950.5814">5588 13174 404 0,'0'0'6'16,"0"0"4"-16,0 0 1 15,0 0 2-15,2-10-1 16,-2 10 2-16,3 5-1 15,-3 9 1-15,0 7-5 0,0 9-4 16,-3 4-5-16,1 6 0 16,2 4 0-16,-3-2 0 15,3 0 0-15,0 1 0 16,3-7-2 0,-3-9-13-16,5 3-24 0,8-7-48 15,-13-9-2-15</inkml:trace>
  <inkml:trace contextRef="#ctx0" brushRef="#br1" timeOffset="65196.9339">5296 13157 378 0,'0'0'6'15,"0"0"0"-15,0-10 2 16,0 10 2-16,0-17 0 15,6 6 2-15,2-2 1 0,8-1 0 16,7-1-2-16,12 0-2 16,10 0-2-16,7 3-2 15,5 3 0-15,5 0-1 16,1 4-2-16,-7 5-5 0,-3 0-10 16,-1-10-67-16,-12 20-6 15</inkml:trace>
  <inkml:trace contextRef="#ctx0" brushRef="#br1" timeOffset="65584.4213">5839 13358 428 0,'0'0'5'15,"0"0"3"-15,0 0 0 16,0 0 1-16,0 0 0 15,5 1 1-15,5 2 0 16,4 2 0-16,4 3-4 16,5-1-3-16,1 5-1 0,6 5-1 15,-5 4 1-15,2 3-2 16,-7-1 0-16,-5 1 0 16,-4-2 0-16,-9 4 0 15,-2-6 0-15,-2-4-2 0,-7-6 1 16,0 0 0-16,-1-8 1 15,2-2-1-15,-4-2 1 0,5-10-1 16,2-5 0-16,5-6 1 16,0-7-1-16,7 1 1 15,5 1-1-15,3-2 0 16,2 6 1-16,4 1-4 16,-1 7-3-16,1 11-11 0,-3 0-26 15,7 5-41-15,0 7-3 16</inkml:trace>
  <inkml:trace contextRef="#ctx0" brushRef="#br1" timeOffset="66447.4722">6480 13442 384 0,'0'0'7'0,"0"0"2"0,-3-13 2 16,3 13 3-16,-12-15 0 15,3 2 1-15,-4 1 0 16,-4 2 0-16,-1 1-5 0,-2 4-4 15,1-1-3-15,-4 6-1 16,3 3-1-16,3 7-1 0,-1 2-1 16,6 8 0-16,5 0 1 15,4 0-1-15,3 0 1 16,12-1-1 0,3-1 1-16,8-9 0 0,-1-1 0 15,1-5 0-15,1-3 1 16,-1-6-1-16,-1-4 1 15,-7-4-1-15,-2-3 1 16,-1-1-1-16,-2-2 1 0,0 8 0 16,-5-3-1-16,-1 3-1 15,-4 12 0-15,0 0-1 16,0 0 1-16,11 4 0 16,-9 9-1-16,1-1 1 15,2 6 0-15,-1 0 1 0,4-6 0 16,0-3-1-16,-1-1 1 15,3-3 0-15,3-5 0 0,-1 0 0 16,2-7 0-16,2-3 0 16,0-3 0-16,0-2 0 15,-2-3-1-15,2 3 1 16,-4 3-2-16,-2 0 0 16,-10 12-1-16,12-12 1 0,-12 12-1 15,0 0 1-15,8 9 0 16,-4 4 0-16,0 1 0 15,1 0 1-15,4 1 0 16,3 2 1-16,4-7 0 0,6-3 0 16,3 1 0-16,2-8 0 15,5 0 0-15,1-10 1 16,0-1-1-16,-4-3 1 16,-7-7 0-16,-2 2 0 15,-8-4 0-15,-6 7 0 0,-6-1 0 16,-2-1 0-16,-11 6-1 15,1 6 1-15,-6 4-2 0,-2 2 1 16,0 2-1-16,3 8 0 16,-3 5 0-16,10 0 0 15,-2 2 0-15,9 3 0 0,3-1 0 16,3-1 1-16,9 2 0 16,1-5-1-16,6 0 2 15,4 0-1-15,-3-3 0 16,5-3 1-16,-6-1-1 15,-1-1 0-15,-4-2 1 16,-3 4-1-16,-11-9 1 0,0 0-1 16,0 9 0-16,-8-6 1 15,-9 0-1-15,-3-1 1 16,-5 1-2-16,3-2-4 16,-11-1-7-16,9 3-16 15,8-3-55-15,-1 0-1 0</inkml:trace>
  <inkml:trace contextRef="#ctx0" brushRef="#br1" timeOffset="66897.5736">7345 13359 443 0,'0'0'5'0,"0"0"2"15,0 0 2-15,-7 0 0 16,7 0 0-16,0 0 1 16,0 0-1-16,0 0 1 0,5-1-10 15,7 1 0-15,11-3 0 16,-1 3 0-16,6 0 0 16,-3 0 0-16,-1 0 0 15,1 0 0-15,-7 3 0 16,-6 4 0-16,-7 3 0 0,-5-1 0 15,-8 4 0-15,-4 6 0 16,-8-2 0-16,-3 6 0 0,-4 0 0 16,-5-1 0-1,2-2 0-15,5-5 0 16,6 1 0-16,1-2 0 16,11-2 0-16,7-12 0 0,2 12 0 15,10-7 0-15,8-3 0 16,8-2 0-16,4 0 0 15,0 0 0-15,0-2 0 16,3 0 0-16,-5-4 0 16,-3 4 0-16,-6 0-23 0,-5-9-60 15,-5 11-6-15</inkml:trace>
  <inkml:trace contextRef="#ctx0" brushRef="#br1" timeOffset="67230.9702">8156 12971 467 0,'0'0'1'0,"0"0"1"0,0 0 2 16,-6 9 1-16,-3 8 1 15,-8 9 0-15,1 9 1 16,-6 8 1-16,0 13-3 16,-3 5-5-16,0 11 0 0,5 3 0 15,5-7 0-15,8 4 0 16,5-6 0-16,2-3 0 16,12-10 0-16,10-7 0 15,6-8 0-15,2-6 0 16,4-8 0-16,6 0 0 0,-3 3-61 15,0-22-31-15</inkml:trace>
  <inkml:trace contextRef="#ctx0" brushRef="#br1" timeOffset="68263.6491">8462 13208 365 0,'0'0'8'16,"7"-7"4"-16,-7 7 2 16,18-12 3-16,-18 12 0 0,14-13 0 15,-4 8 1-15,-10 5 0 16,0 0-7-16,-7 20-4 16,-8-3-3-16,-5 11-3 15,2-1 1-15,-6 5-2 0,-3 1 0 16,2-3 0-1,2-4 0-15,3-4 0 0,3-4 0 16,2-4 0-16,3-1 0 16,2-5 0-16,10-8 0 15,0 0 0-15,0 0 0 0,7 3 0 16,13-3 0-16,2-8 0 16,5 1 0-16,8-2 0 15,6 0 0-15,-2 4 0 0,-2-5 0 16,-2 5 0-16,-1 2 0 15,-6 1 0-15,-8-1-7 16,0 3-11-16,-10 0-30 16,0 0-41-16,-10 0 0 15</inkml:trace>
  <inkml:trace contextRef="#ctx0" brushRef="#br1" timeOffset="68465.5093">8755 13365 407 0,'0'0'4'0,"0"0"2"0,0 0 2 16,0 0 1-16,5 12 2 15,-2-2-1-15,-1 2 1 16,3 3 0-16,0 0-4 16,2 3-1-16,1 1-3 0,-1-4-10 15,3 5-24 1,3-8-53-16,-3-4-2 0</inkml:trace>
  <inkml:trace contextRef="#ctx0" brushRef="#br1" timeOffset="68783.8284">8979 12973 474 0,'0'0'3'16,"0"0"-1"-16,0 0 2 15,0 0 2-15,0 0 0 0,14 15 2 16,4-3 0-16,5 11-8 16,7 7 0-16,4 4 0 15,1 9 0-15,2 3 0 16,-7 1 0-16,0 8 0 0,-12-1 0 16,-9 1 0-16,-9 2 0 15,-2-3 0-15,-16 0 0 16,-10-1 0-16,1-6 0 15,-10-5 0-15,2-6 0 0,3-5 0 16,0-6 0-16,4-8 0 16,8-5 0-16,6-6 0 15,14-6-40-15,-10 0-50 16,10 0-2-16</inkml:trace>
  <inkml:trace contextRef="#ctx0" brushRef="#br1" timeOffset="69716.2836">9613 13426 441 0,'0'0'2'0,"0"0"2"0,0 0 2 16,0 0 3-16,0 0 0 15,0 0 0-15,0 0 1 16,0 0 0-16,5 6-1 16,-5-6-7-16,0 0-2 15,0 0 0-15,0 0-23 0,0 0-63 16,0 12-2-16</inkml:trace>
  <inkml:trace contextRef="#ctx0" brushRef="#br1" timeOffset="70891.4545">10080 13164 422 0,'0'0'4'0,"0"0"3"16,-5-10 1-16,5 10 1 16,0 0 0-16,0 0-1 15,0 0 2-15,0 0-1 0,-2 22-4 16,2 6-2-16,0 4-2 15,0 7 0-15,2 3 0 0,3 0-1 16,-3-2 1-16,3-3-1 16,-3-2 0-1,1-10 0-15,0 0 0 16,0-13 1-16,-3 1-1 0,0-13 0 16,0 0 0-16,-11 0 0 15,4-13 1-15,2-7-1 16,-5-7 1-16,5-5-1 15,0-11 0-15,5-1 0 16,0-3 1-16,5 0-1 16,5-3 1-16,5 10-1 15,2 1 0-15,6 7 0 0,-1 9 0 16,5 9-1-16,1 4 0 16,2 7 1-16,-5 6-1 15,-3 7 0-15,-3 9 0 0,-6 1 1 16,-8 8-1-16,-5 1 1 15,-2 1 0-15,-14-1 0 0,2 2 0 16,-6-5 0-16,0-5 0 16,3-4 0-16,-1-2-1 15,8 0 1-15,1-3-1 16,6-2 0-16,3 0 1 0,5 0-1 16,5-1 0-16,7 1 1 15,5 0 0-15,1 0 0 16,2 1 0-16,5-2-1 15,-5-1-4-15,0 2-9 0,-4-10-23 16,0 9-47-16,-1-1-2 31</inkml:trace>
  <inkml:trace contextRef="#ctx0" brushRef="#br1" timeOffset="71213.5849">10553 13372 425 0,'0'0'3'0,"0"0"1"0,-11 0 2 16,1 3 0-16,-2 6 1 15,2 1 1-15,-5 5 0 0,2 0 0 16,6 5-2-16,5 0-1 16,4-3-1-1,16 3-1-15,4-8 0 16,10-4-1-16,3-7 0 15,5 2 0-15,-3-3 1 0,0-7-1 16,-7-6 0-16,-5-3 0 16,-12-2-2-16,-6 1 0 15,-7-5 0-15,-9-1 0 16,-7 1 0-16,-9 0 0 16,0 4 0-16,-5 3-8 15,3 11-13-15,-5 4-40 0,12 0-26 16,2 0-3-16</inkml:trace>
  <inkml:trace contextRef="#ctx0" brushRef="#br1" timeOffset="71461.4813">10875 13150 443 0,'0'0'4'16,"0"0"2"-16,0 0 0 0,0 0 1 15,0 0 1-15,5 14 1 16,-5 5 1-16,0 2-1 15,-7 11-3-15,-3 3-3 16,3 3-3-16,-1 8 0 0,3-4 0 16,0-3 0-16,5-1 0 15,5-7 0 1,10-6 0-16,2-7 0 16,6-3 0-16,2-7 0 15,7-7-28-15,10-1-59 0,-17-4-3 16</inkml:trace>
  <inkml:trace contextRef="#ctx0" brushRef="#br1" timeOffset="71617.0662">10843 13352 418 0,'0'0'3'0,"0"0"-1"0,0 0 2 15,0 0 1-15,2 0 1 16,14 0-1-16,3 0 0 15,8-5-8-15,14-13-55 16,1 17-21-16</inkml:trace>
  <inkml:trace contextRef="#ctx0" brushRef="#br1" timeOffset="72101.6804">11201 13314 427 0,'0'0'7'16,"0"0"2"-16,-5-6 2 16,5 6 1-16,-2-13 0 15,2 13 0-15,0-15 1 0,9 6-5 16,5 1-8-16,-2 3 0 16,8 1 0-16,-1 4 0 15,4 0 0-15,-3 7 0 0,1 5 0 16,-5 2 0-16,-6 7 0 15,-3 0 0-15,-5 5 0 16,-2-4 0-16,-9 2 0 16,-1-1 0-16,-3-5 0 15,-2-1 0-15,0-5 0 16,5-4 0-16,1-6 0 0,9-2 0 16,-11-2 0-16,11-9 0 15,6-3 0-15,6-8 0 16,6-1 0-16,3-7 0 0,2 6 0 15,2-3 0-15,0 4 0 16,-6 5 0-16,-1 4 0 0,-3 7 0 16,-5 7 0-16,-10 0 0 15,12 12 0-15,-9 3 0 16,-1 1 0-16,3 7 0 16,-2 3 0-16,5-5 0 15,-4 4 0-15,6-5 0 0,-2-2-2 16,4-6-13-16,8-12-68 15,0 2-3-15</inkml:trace>
  <inkml:trace contextRef="#ctx0" brushRef="#br1" timeOffset="72381.781">11980 12990 473 0,'0'0'2'0,"0"0"1"16,0 0 1-16,-11 10 1 16,1 5 1-16,-2 10 0 0,-3 5 1 15,-3 9-2-15,-1 9-5 16,-4 3 0-16,9 9 0 16,1-3 0-16,8-3 0 15,5-1 0-15,5-6 0 0,10-5 0 16,4-11 0-16,9-3 0 15,2-11 0-15,13-2-32 16,-6-10-56-16,2-5-4 16</inkml:trace>
  <inkml:trace contextRef="#ctx0" brushRef="#br1" timeOffset="72762.9557">12334 13154 436 0,'0'0'4'0,"-7"-4"1"0,-3-2 2 16,-3 1 0-16,-3-1 1 15,-5 5 0-15,1 1-1 16,-4 0 1-16,-1 5-4 0,2 5-1 16,7 0-2-16,0 4 0 15,7 1-2-15,4 0 1 16,5-3 0-16,0 0 0 15,9-3 1-15,6-7 0 0,3-1-1 16,2-1 2-16,-1 0-1 16,4-7 0-16,-3 0 0 15,-3 2 0-15,-2-3-1 16,-3 6 0-16,-12 2 0 16,10 0-1-16,-7 8 1 0,-3 4-1 15,0 6 1-15,0 7-1 16,0-3 1-16,0 5 0 15,0 0-1-15,0-2-4 0,3-3-11 16,-3 0-42-16,9-9-27 16,1-6-3-16</inkml:trace>
  <inkml:trace contextRef="#ctx0" brushRef="#br1" timeOffset="73050.4452">12538 13204 415 0,'0'0'4'15,"0"0"2"-15,0 0 2 16,-17 12 0-16,7-3 2 0,0 6 0 16,-3 6 0-16,4 1 0 15,-1 3-4-15,5-1-1 16,3 3-2-16,4-2-1 16,8-5 1-16,2-6-1 15,8-3 0-15,3-7 1 0,2-4 1 16,-1-4-4-16,1-7 0 15,0-6 0-15,-5-2 0 16,-5-4 0-16,-8-2 0 0,-7 0 0 16,0 3 0-16,-12-2 0 15,-6 1 0-15,1 8 0 16,-8 0-23-16,-2 9-62 16,10 3-5-16</inkml:trace>
  <inkml:trace contextRef="#ctx0" brushRef="#br1" timeOffset="73278.2102">12814 13026 462 0,'0'0'4'0,"0"0"1"0,0 0-1 16,0 0 2-16,0 0 1 16,8 12 1-16,0 5-1 15,1 5 1-15,6 5-8 16,0 8 0-16,0 9 0 0,0 7 0 15,-8 0 0-15,-2 4 0 16,-5-4 0-16,-14 9 0 16,-14-6-33-16,3-8-54 15,0-7-3-15</inkml:trace>
  <inkml:trace contextRef="#ctx0" brushRef="#br1" timeOffset="75561.4247">1287 13607 240 0,'0'0'2'15,"0"0"0"-15,0 0 0 16,-12-2 1-16,12 2-1 0,-10 4 0 16,4 6 1-16,4 5 3 15,0 6-3-15,2 3 2 16,-3 8 0-16,6 5 2 16,5 8 0-16,-1-4 1 15,7 8-1-15,7-7-1 0,1 2 0 16,3-7 1-16,5 5-3 15,7-7 2-15,0-6-1 16,13 4 0-16,2-12 0 0,3 5-2 16,9-11-1-16,11 4 1 15,7-6 0-15,2-6-1 16,8 1 2-16,5-4-4 16,6-1 0-16,8-1 1 0,8-2 3 15,1 0-2-15,10 0-2 16,6-5 1-16,4 1-2 15,-4 1 3-15,11-2-2 0,-3 2 1 16,3-1-2-16,2-4 1 16,-1 3 0-16,4-2 1 15,2-3-1-15,3 1 0 16,0-2 1-16,2-3 1 16,-5 2-1-16,0-4 0 15,-7 3 0-15,-13 4 1 0,-2 4-1 16,-8 0 0-16,-17 5-2 15,-7 5 0-15,-13 5-1 16,-15 5 1-16,-6-1 0 0,-11 4 0 16,-10 0 0-16,-10 1 0 15,-5-2 1-15,-11 1 0 16,2-4 0-16,-12 2 1 16,2-4-1-16,-6 1 1 15,-5-1 0-15,0-2 1 0,0-10 0 16,0 14 0-16,0-14-1 15,0 10 2-15,0-10 0 16,0 0 2-16,0 0 1 0,0 0-1 16,0 0 0-16,0 0 0 15,0-5 0-15,2-5-2 16,-2 3 0-16,5-5-3 16,-3-3 0-16,5-2-1 15,4 0 0-15,4-1 0 0,0-2 0 16,7-2 1-16,3 2-1 15,7-2 0-15,3 2 1 16,5 0 0-16,7 3 0 0,3 0 0 16,2 1 0-16,8 2 0 15,7 1 0-15,5 3 0 16,7 0 0-16,6 3 0 16,7 0 0-16,5-1 0 0,4 3 1 15,9 0-1-15,-1 3 0 16,3-1 1-16,8 3-1 15,-1 0 0-15,3 0 0 0,7 0 1 16,-5 3-1-16,0-1 0 16,9 3 0-16,-2 0 0 15,3 0 0-15,-4 0 1 16,4 2-1-16,-8-2 0 16,4 2 0-16,2-1 0 15,-3 1 0-15,-5-2 1 0,8 1-1 16,0-3 0-16,-3 0 0 15,0 3 0-15,1-6 0 16,-1 4 0-16,0 0 0 16,0-3 0-16,1-1 0 0,-8 3 1 15,2-3-1-15,-2 0 0 16,-5-4-1-16,-6 0 1 16,-1 0 1-16,-6-5-2 0,-4 6 1 15,-4-6 0-15,-4 2 0 16,-4-1 0-16,-10 1 0 15,2-3 0-15,-8 0 0 0,-6 1 0 16,-10-3 0 0,-4-4 1-16,-4 3 0 0,-11-4 0 15,0 1 1-15,-5 0 0 16,-4-3 1-16,-1 1-2 16,-4 0 1-16,2 1 1 0,-6 2-1 15,1-2 1 1,-5 3 0-16,-2 2 1 0,-1 1-1 15,-5 2 1-15,-7 9-1 16,11-16 1-16,-11 16-1 0,2-13-1 16,-2 13 0-16,0 0-1 15,0 0-2-15,0-7-3 16,0 7-11-16,0 0-14 16,-13 0-53-16,13 0-2 0</inkml:trace>
  <inkml:trace contextRef="#ctx0" brushRef="#br1" timeOffset="76448.2048">7124 14605 438 0,'0'0'4'0,"0"0"2"0,0 0 2 15,0 0 1-15,0 0 0 16,0 0 0-16,0 0 0 15,-4 18 1-15,4 2-4 16,-4 7-3-16,2 8-3 0,-5-1 0 16,2 6 0-16,0 0 0 15,0-4 0-15,-1 2 0 16,2-3 0-16,-4-6 0 16,6-2-3-16,-5-7-15 15,2-7-47-15,2 2-21 16</inkml:trace>
  <inkml:trace contextRef="#ctx0" brushRef="#br1" timeOffset="76735.5206">6783 14587 385 0,'0'0'6'15,"0"0"2"-15,0 0 1 0,-2-12 0 16,2 12 1-16,8-12 2 15,4 3 1-15,13-2 1 16,10 0-5-16,7-5-1 16,15 0-1-16,11-5-1 15,1 1 0-15,5 5-1 0,-1-2-1 16,-9 5-4-16,-6 0 0 16,-14 2 0-16,-9 5 0 15,-13 2 0-15,-7 1 0 16,-15 2-5-16,3 12-9 15,-3 8-23-15,-11 2-48 0,-3 5-3 16</inkml:trace>
  <inkml:trace contextRef="#ctx0" brushRef="#br1" timeOffset="77097.1551">7453 14904 448 0,'0'0'3'0,"0"0"0"0,0 0 0 16,-6-4 1-16,6 4 0 15,-12 4 0-15,12-4 1 0,-18 14-1 16,11-4-1-16,2 2-2 16,3 0 0-16,2 3 0 15,0 0 0-15,9-6 0 16,7 0 0-16,3-5 0 15,1 0 1-15,8-4 0 0,-3-8 1 16,0-2-1-16,-4-4 1 16,0-3 0-16,-9 1 0 15,-4-4 0-15,-8 1-1 0,-8 1-2 16,-7 2 0-16,-5 4 0 16,-5 5 0-16,-3 2-4 15,2 5-10-15,-1 0-17 16,-3 7-54-16,14 1-3 15</inkml:trace>
  <inkml:trace contextRef="#ctx0" brushRef="#br1" timeOffset="77298.1714">7904 14358 471 0,'0'0'5'0,"0"0"0"15,0 0 1-15,0 0-1 16,0 0 0-16,0 0 1 0,-7 19 0 16,5 4-4-16,-3 11-2 15,3 1 0-15,2 10-43 16,0 4-41-16,0-4-3 16</inkml:trace>
  <inkml:trace contextRef="#ctx0" brushRef="#br1" timeOffset="78056.4091">13297 13697 497 0,'0'0'2'16,"0"0"2"-16,0 0-1 16,0 0 2-16,0 0-5 0,0 0 0 15,0 0 0-15,0 0 0 16,0 0-22-16,7-6-64 16,4 4-4-16</inkml:trace>
  <inkml:trace contextRef="#ctx0" brushRef="#br1" timeOffset="80343.9636">13921 13283 379 0,'0'0'7'0,"0"0"2"16,5-10 4-16,-5 10 1 15,2-10 2-15,-2 10-1 16,5-9 1-16,-5 9 0 0,0 0-6 15,0 0-3-15,0 19-3 16,0 3-2-16,0 5-1 16,-5 10-1-16,5 5 0 15,-2 8 2-15,2 0-2 16,0-3 0-16,0-5 0 16,0-6 0-1,0-3 0-15,0-8 0 0,0-5 0 16,0-10 0-16,0-10 0 15,0 0 0-15,-7-5 0 0,-2-10 0 16,2-7 0-16,0-10 0 16,0-11 0-16,-4-3 0 15,4-12 0-15,2-2 0 0,3-1 0 16,2 1 0-16,0 3 0 16,7 6 0-16,7 6 0 15,7 7 0-15,1 11 0 16,8 8 0-16,2 6 0 15,3 9 0-15,0 4 0 0,-3 12 0 16,-2 10 0-16,-5 2 0 16,-7 10 0-16,-6 2 0 15,-10 1 0-15,-2 3 0 0,-9-6 0 16,-7-2 0-16,-1-3 0 16,-5-8 0-16,-1-1 0 15,0-5 0-15,4-5 0 16,1-2 0-16,4-4 0 15,3-2 0-15,11-2-3 0,-9 6 2 16,9-6-1-16,4 10 1 16,12-2-1-16,-2 4 1 0,7-3 1 15,1 6 0-15,2 2 1 16,1-2-1-16,0 1 1 16,-2 1-2-16,0 0-2 15,-7-4-7-15,7 3-17 16,-3 1-57-16,-8-6-2 0</inkml:trace>
  <inkml:trace contextRef="#ctx0" brushRef="#br1" timeOffset="80667.4718">14411 13433 416 0,'0'0'4'0,"0"0"1"16,0 0 2-16,-13 9 1 15,3 0 1-15,0 4 1 16,0 4 0-16,0 5 0 16,1 0-2-16,6 4-2 15,3-2-2-15,7-2-1 16,8-5-1-16,7-2 0 0,6-7-1 16,4-5-1-16,-2-3 1 15,2-3 0-15,1-8-1 16,-8-1 0-16,-3-5 0 15,-10-2 0-15,-5-4 0 0,-7-2 0 16,-4 3-1-16,-11 3-2 16,-3 1-1-16,-7 3-4 15,4 7-8-15,-9 2-16 16,0 6-53-16,7 5-2 16</inkml:trace>
  <inkml:trace contextRef="#ctx0" brushRef="#br1" timeOffset="80929.7703">14751 13254 495 0,'0'0'2'16,"0"0"-1"-16,0 0 1 0,0 12 1 16,0 2 0-16,-5 8 0 15,-2 5-1-15,1 9-2 16,-3 3 0-16,1 1 0 15,6 2 0-15,0-3 0 0,2-4 0 16,9 0 0-16,3-11 0 16,4-3 0-16,4-9 0 15,2-2 0-15,0-8-6 16,6 1-30-16,-1-6-52 16,-8-6-1-16</inkml:trace>
  <inkml:trace contextRef="#ctx0" brushRef="#br1" timeOffset="81101.3107">14691 13444 363 0,'0'0'6'0,"0"0"1"16,0 7 4-16,0-7 1 16,21 11 0-16,-7-7 2 0,11 1-1 15,5-2 0-15,5-1-7 16,-3-2-12-16,13-14-58 15,-5 8-17-15</inkml:trace>
  <inkml:trace contextRef="#ctx0" brushRef="#br1" timeOffset="82949.3445">15144 13418 406 0,'0'0'4'0,"0"0"2"15,0 0 2-15,0 0 1 16,0 0 1-16,0 0 1 15,0 0 0-15,7-4 0 16,6-1-3-16,6 2-3 0,6-2-1 16,5 1-2-16,2 1 0 15,3 0-1-15,-5 3 0 16,0 0-1-16,-5 0-1 16,-11 3 0-16,-3 7 1 15,-11 2 0-15,-2 1 0 0,-12 5 1 16,-5 1-1-16,-6 1 1 15,-7 4 1 1,0-4-1-16,-1 1 0 0,1-1 0 16,7-6-1-16,5-2 0 15,3-2 0-15,6-3 1 0,11-7 0 16,0 12 0-16,8-9 0 16,10 2 2-16,4-2-3 15,6-3 0-15,9 3 0 16,2-3 0-16,4 0 0 15,-1-3 0-15,-5 0 0 0,-2 1 0 16,-6-1 0-16,-4 3 0 16,-4 0 0-16,-9 0 0 15,-12 0 0-15,7 0 0 16,-7 0 0-16,0 0-5 16,-5 8-12-16,-9-4-28 15,3-1-42-15,-1-1-1 0</inkml:trace>
  <inkml:trace contextRef="#ctx0" brushRef="#br1" timeOffset="83280.1011">16054 13009 473 0,'0'0'3'0,"0"0"0"0,0 0 1 16,0 0-2-16,0 0 2 16,-3 19 0-16,-10 3 1 15,-3 8 1-15,-2 9-2 16,-5 8-1-16,-3 12-3 16,-2 11 0-16,1-3 0 15,2 4 0-15,9 1 0 16,4-6 0-16,10-8 0 15,2-5 0-15,7-12 0 16,8-8 0-16,10-3 0 16,2-18 0-16,5 0 0 0,-4-9-87 15,4-6-3-15</inkml:trace>
  <inkml:trace contextRef="#ctx0" brushRef="#br1" timeOffset="83745.1792">16337 13171 444 0,'0'0'5'0,"0"0"2"0,0 0 1 16,0 0 1-16,0 0 0 16,0 0 0-16,-12 8 0 15,-1 6 2-15,-2 9-11 16,0 7 0-16,-2 7 0 0,-3 2 0 15,1 6 0-15,3-3 0 16,7 3 0 0,9-8 0-16,0-6 0 0,9-2 0 15,9-9 0-15,4-6 0 16,5-9 0-16,-2-2 0 16,5-9 0-16,-3-6 0 15,1-5 0-15,-5-8 0 0,-4-7 0 16,-1-3 0-16,-9-7 0 15,-6-5 0-15,-3 2 0 16,-8 3 0-16,-7 6 0 0,-2 0 0 16,-8 14 0-16,0 5 0 15,-5 12 0-15,5 5 0 16,-1 9 0-16,6 9 0 16,2 4 0-16,8 9 0 15,5-2 0-15,5 2 0 0,12 2 0 16,4-1 0-16,5-5 0 15,7-7-12-15,10-17-55 16,-4 12-21-16</inkml:trace>
  <inkml:trace contextRef="#ctx0" brushRef="#br1" timeOffset="84079.8932">16610 13432 474 0,'0'0'4'0,"0"0"3"16,0 0 0-16,0 0 1 16,0 0 1-16,0 0-7 0,0 0-2 15,0 0 0-15,5-6 0 16,13 4 0-16,0-1 0 16,-1 0 0-16,0 3 0 15,0 0 0-15,-1 6 0 16,-7 3 0-16,-4 5 0 15,-5 5 0-15,-5-2 0 0,-2 8 0 16,-6-3 0-16,3 0 0 16,1-2 0-16,-2 1 0 15,6-9 0-15,5 0 0 0,0-12 0 16,13 12 0-16,2-12 0 16,7 0 0-16,1-4-10 15,9-26-70-15,3 18-9 0</inkml:trace>
  <inkml:trace contextRef="#ctx0" brushRef="#br1" timeOffset="84350.7273">16991 13038 438 0,'0'0'1'16,"0"0"2"-16,0 0 2 15,0 0 1-15,0 9 1 16,2 6 1-16,3 5 0 15,5 7 1-15,3 8-1 0,4 4-1 16,5 8-2-16,1 6 1 16,-1-2-6-16,0 4 0 15,-4 0 0-15,-11 2 0 16,-2-3 0-16,-7-2 0 16,-10-4 0-16,-6-4 0 15,-5-7 0-15,-1-5 0 16,-6-2 0-16,1-13-44 15,3-5-44-15,-1-6-2 0</inkml:trace>
  <inkml:trace contextRef="#ctx0" brushRef="#br1" timeOffset="84537.8894">17498 13429 509 0,'0'0'2'0,"0"0"-2"16,0 0 0-16,0 0 0 16,-8-3 0-16,8 3 0 0,0 0 0 15,-9-8 0-15,-16 8-80 16,25 0-10-16</inkml:trace>
  <inkml:trace contextRef="#ctx0" brushRef="#br1" timeOffset="85503.432">18234 13075 431 0,'0'0'5'0,"0"0"2"16,0 0 2-16,0-8 1 16,0 8 0-16,0 0-1 0,0 0 0 15,0 3 1-15,0 19-3 16,0 5-3-16,-2 8-4 16,-2 7 0-16,2 5 0 15,-3 5 0-15,3-4 0 16,2-4 0-16,-3-2 0 0,1-5 0 15,-1-7-5-15,3-4-12 16,-4 0-34-16,-1-6-37 16,2-8 0-16</inkml:trace>
  <inkml:trace contextRef="#ctx0" brushRef="#br1" timeOffset="85767.7242">17833 13094 397 0,'0'0'5'0,"0"0"2"16,0 0 2-16,-2-10 0 15,2 10 2-15,5-17 0 0,5 8 2 16,10-6 1-16,10 0-4 16,12-1-2-16,11 1-1 15,11 1 0-15,5-3-4 16,9 6-3-16,-4 2 0 15,-2 4 0-15,-7 3 0 16,-11 2 0-16,-9 0 0 0,-8 10-2 16,-16-1-17-16,-5 11-66 15,-11-1-4-15</inkml:trace>
  <inkml:trace contextRef="#ctx0" brushRef="#br1" timeOffset="86146.4524">18407 13389 454 0,'0'0'5'15,"0"0"1"-15,0 0 2 16,0 0 0-16,0 0 0 0,0 0 0 16,13-2 1-16,-1 2-4 15,6 2-5-15,7 3 0 16,-3 5 0-16,5 2 0 15,-2 1 0-15,3 5 0 16,-10 1 0-16,-6-2 0 0,-7 5 0 16,-5-2 0-1,-3-5 0-15,-7 0 0 16,0-2 0-16,-2-6 0 16,-4-4 0-16,4-3 0 0,0-6 0 15,4-6 0-15,3-2 0 16,5-7 0-16,0 1 0 0,5-4 0 15,6 5 0-15,3-1 0 16,4 2-10-16,5 8-9 16,-4-5-15-16,-4 10-53 15,15 5-1-15</inkml:trace>
  <inkml:trace contextRef="#ctx0" brushRef="#br1" timeOffset="87021.4221">19012 13418 374 0,'0'0'6'15,"0"0"5"-15,0 0 0 0,-8-12 2 16,-1 7 1-16,-4-5 1 16,-2 6 0-16,-3-6 0 15,2 8-5-15,-5-3-5 16,4 5-1-16,0 0-2 0,1 7-1 16,4 3-1-16,3 7-1 15,6-3 1-15,0 4-1 16,3 0 1-16,6-1 0 0,1-5 0 15,7 1 0 1,4-6 0-16,2-2-1 16,-3-5 2-16,3-3-1 15,1-4 0-15,-4-10 0 16,3 2 1-16,-6-4 0 0,-1-2-1 16,-3 4 1-16,-1-1 0 15,-4 6-2-15,1 0-1 16,-6 12-1-16,0 0 0 15,0 0 0-15,7 8 0 16,-7 4 0-16,7 2 0 0,-2 3 1 16,2-2 2-16,2 3 1 15,0-5-1-15,3-3 1 16,6-5-1-16,0-3 1 0,1-2-1 16,1-5 1-16,3-5-1 15,-1-5 1-15,0-3-1 16,-1-1 1-16,-5-1-1 0,0 3 1 15,-4 5-1-15,-4-1-1 16,-3 4-3-16,-5 9 1 16,0 0-1-16,0 0 1 15,5 4-1-15,-5 8 0 0,2 4 1 16,3-4 1-16,2 5 2 16,6-5 1-16,4 1-1 15,3-6 1-15,8 1 0 16,4-8 0-16,0 0 1 15,3-8 0-15,-1-2 0 16,-4-2 1-16,0-5 0 0,-10-1 0 16,-5 1 0-16,-9-2 1 15,-4 1-1-15,-4 2-1 16,-11 4-1-16,-2 5 0 0,-5 4-1 16,-3 3-1-16,4 0-1 15,-4 8 0-15,3 5 0 16,6 1 1-16,3 4 0 0,9 1 0 15,2-1 1-15,10 2 0 16,7 1 1-16,8-3-1 16,3 2 1-16,-1-2 0 15,5-3-1-15,-7-3 1 0,5 0-1 16,-11-4-1-16,-3-1 1 16,-9 1 0-16,-7-8 1 15,3 10-1-15,-6-5 0 16,-14 2 1-16,-3-5 0 15,-7 6 0-15,-1-5 1 0,-9 1-2 16,7-1-1-16,0 4-7 16,1-7-17-16,-6 2-57 15,19 4-2-15</inkml:trace>
  <inkml:trace contextRef="#ctx0" brushRef="#br1" timeOffset="88328.3439">19825 13317 420 0,'0'0'5'0,"0"0"2"0,0 0 3 16,2-12 1-16,-2 12 0 15,16-10 2-15,-4 5-1 0,3 0 1 16,4 5-4-16,6 0-9 16,-2 2 0-16,4 8 0 15,-3 7 0-15,1 1 0 16,-4 8 0-16,-7-5 0 0,-3 4 0 16,-7 0 0-16,-4 2 0 15,0-4 0-15,-15-4 0 16,-2-2 0-16,-3-7 0 15,1 1 0-15,-1-7 0 16,-1-4 0-16,4 0 0 16,7-4 0-16,5-10 0 15,5 2 0-15,2-7 0 0,11-1 0 16,7-4 0-16,0 1 0 16,0 3 0-16,-1 0 0 15,2 8 0-15,-7-1 0 16,-1 6 0-16,-13 7 0 15,10 0 0-15,-10 0 0 0,4 18 0 16,-4-4 0-16,6 3 0 16,-6 6 0-16,5 0 0 15,2-2 0-15,3 0 0 0,1-2 0 16,3-5 0-16,1-3 0 16,5 2 0-16,2-13-26 15,-22 0-60-15,28 0-3 16</inkml:trace>
  <inkml:trace contextRef="#ctx0" brushRef="#br1" timeOffset="88651.7135">20660 12985 468 0,'0'0'4'0,"0"0"3"16,0-12 0-16,0 12 2 0,0 0-1 16,0 0 0-16,0 0-8 15,-8 10 0-15,-4 15 0 16,-3 7 0-16,-2 12 0 0,-1 5 0 16,-1 11 0-16,1 8 0 15,4-7 0-15,8-1 0 16,6 0 0-16,2-9 0 0,11-7 0 15,10-6 0-15,1-8 0 16,6-6 0-16,5-7 0 16,0-6 0-16,5-1 0 15,17-7-88-15,-27-3-4 16</inkml:trace>
  <inkml:trace contextRef="#ctx0" brushRef="#br1" timeOffset="89460.6121">21018 13171 380 0,'0'0'8'15,"0"0"2"-15,2-14 2 16,-2 14 2-16,6-10 1 0,-6 10 2 16,7-14 0-1,-7 14 0-15,0 0-7 0,7-7-3 16,-7 7-3-16,0 18-4 15,-2 2 0-15,-5 5 0 16,-4 2 0-16,-3 8 0 0,-2 1 0 16,-3-1 0-16,-1 1 0 15,0-5 0-15,-5-4 0 16,3-7 0-16,4 3 0 0,-4-8 0 16,5-6 0-16,2 1 0 15,4-2 0-15,2-6 0 16,9-2 0-16,0 0 0 0,0 0 0 15,0 0 0-15,14 0 0 16,7-2 0-16,1-3 0 16,3 0 0-16,5 0 0 15,2 0 0-15,-4 3 0 16,-4-3 0-16,1 5 0 16,-7-3 0-16,-4 3 0 0,-6-3-10 15,2 3-15-15,-10 0-60 16,0 0-4-16</inkml:trace>
  <inkml:trace contextRef="#ctx0" brushRef="#br1" timeOffset="89841.8868">21182 13358 459 0,'0'0'5'15,"0"0"2"-15,0 0 1 16,0 0 1-16,3-15 0 0,-3 15 0 16,9-14-4-16,2 10-5 15,-1-4 0-15,4 5 0 16,1 1 0-16,2 2 0 16,-1 2 0-16,-2 6 0 0,-3 4 0 15,-2 1 0-15,-9 7 0 16,0-3 0-16,0 0 0 15,-5 0 0-15,-2 1 0 16,-3 2 0-16,2-8 0 16,1-1 0-16,2-1 0 0,5-10 0 15,0 12 0-15,0-12 0 16,10 2 0-16,4-2 0 16,-1-2 0-16,8-1 0 0,-2-6 0 15,6 1-14-15,-2 1-73 16,-4-8-2-16</inkml:trace>
  <inkml:trace contextRef="#ctx0" brushRef="#br1" timeOffset="90108.1733">21540 12961 480 0,'0'0'3'0,"0"0"1"15,0 0 0 1,0 0 2-16,0 0 0 15,3 12 0-15,6 5-4 0,6 8-2 16,3 6 0-16,2 7 0 16,5 8 0-16,-3 5 0 15,-2 2 0-15,-2 3 0 0,-9-2 0 16,-9-1 0-16,0 1 0 16,-15-9 0-16,-2-1 0 0,-8-6 0 15,0-4 0-15,0-6 0 16,3-4 0-16,0-6 0 15,9-18-41-15,1 9-51 16</inkml:trace>
  <inkml:trace contextRef="#ctx0" brushRef="#br1" timeOffset="95016.862">13618 13925 288 0,'0'0'1'0,"0"0"0"16,-13 12 1-16,8 2 1 16,-2 4 0-16,2 4 1 15,-3 3-2-15,5 9 1 16,3 1 0-16,3 0 0 16,5 2 1-16,9-5 0 0,1 1 0 15,9-6 1-15,10 3 1 16,3-10-1-16,7-3 1 15,5-5-1-15,7 0 0 0,4-7-2 16,9 0 0-16,-2-5-1 16,2 0 1-16,5 0-1 15,5-5 0-15,3-2-1 16,1-1 0-16,6 1 0 0,0-3 0 16,8 1 1-16,4-4-1 15,-1 1 0-15,-2 2 0 16,6-1 1-16,0 4-1 15,-1-1 0-15,2 6 1 16,-1 0 0-16,-5 2-1 16,4 0 0-16,-1 4 0 0,-6 4 0 15,0 2 0-15,-12 5-1 16,-7 0 0-16,-8 5 0 16,-10 2 0-16,-12 3 0 0,-10 0-1 15,-10 2 1-15,-8-3-1 16,-4 1 0-16,-8-1 1 15,-1-3-1-15,-4-1 0 0,1-5 1 16,-4 0 0-16,-2-6 0 16,0-9 1-16,0 12 1 15,0-12 2-15,0 0 0 16,0 0 1-16,0 0-1 16,0 0 0-16,0-9 0 0,0-3-1 15,3-8-1-15,1 0-2 16,6-2-1-16,3-4 0 15,6-1 0-15,4 0-1 16,4 3 1-16,3-5 0 16,10 5 0-16,5 0 0 0,7 0 1 15,7 0-1-15,6 4 0 16,10 1 1-16,1 2 0 16,12 2 1-16,1 0 0 0,5 1 0 15,7 3 0-15,0-2 0 16,7 6 1-16,0 0-1 15,2 0 0-15,5 1 0 0,1 4-1 16,1 0 0-16,4-3 0 16,4 5 0-16,-4 0 0 15,4 0 0-15,0 0 0 16,-7 2 1-16,2 3-2 16,-1 7 0-16,-4-2 0 15,-6 5 0-15,-2 1 0 0,-5 1 0 16,2-2 0-16,-5 4 0 15,-7 1 1-15,0-3 1 16,-2 1-1-16,-3 0 0 16,0-1 0-16,-2-3 1 15,-9 3-1-15,4-5 0 0,-3-1 1 16,0-2-1-16,-1-3 1 16,0-2-1-16,-2-4 1 0,1 0-1 15,-3-4 1-15,-2-4-1 16,0-4 1-16,-6-1-1 15,-2-4 1-15,-7 1 0 0,-5-2-1 16,-8-2 1-16,-5-3 1 16,-5 1 1-16,-2-2 1 15,-7 1 1-15,0-2 0 16,-2-2 2-16,-5 2-1 16,-2-4 0-16,1 6 1 0,-7-2-3 15,-1 3 1-15,-5 5-2 16,2 2 0-16,-2 3-2 15,-2 4-2-15,0 8-1 16,0-10-4-16,0 10-6 16,0 0-23-16,-6 10-46 0,-1-1-2 15</inkml:trace>
  <inkml:trace contextRef="#ctx0" brushRef="#br1" timeOffset="95770.7002">17653 14645 441 0,'0'0'3'0,"0"0"1"15,0 0 1-15,0 0 0 0,0 0 1 16,-4 7 1-16,4 8 0 16,-2 3 0-16,-1 9-2 15,-4 0-1-15,5 8-1 0,-5 3-1 16,2 1-1-1,-1 0 0-15,1 1-2 0,-2-5-1 16,2-3-4-16,0 0-8 16,-1-4-24-16,6-2-46 15,-4-3-1-15</inkml:trace>
  <inkml:trace contextRef="#ctx0" brushRef="#br1" timeOffset="96093.3944">17286 14623 390 0,'0'0'5'16,"0"0"1"-16,0 0 2 0,0 0 0 16,0 0 1-16,6-10 3 15,8 5-1-15,9-4 2 16,12-4-3-16,12-3-3 15,7 1 0-15,8 1 0 16,11-1-2-16,-4 3 0 16,-2-1-2-16,-5 4-1 0,-9 0 1 15,-14 5-3-15,-9 2 0 16,-10 2-3-16,-8 0 0 0,-12 0-2 16,6 6-5-16,-6 12-9 15,-8-5-27-15,-2 5-38 16,1 4-2-16</inkml:trace>
  <inkml:trace contextRef="#ctx0" brushRef="#br1" timeOffset="96344.4145">18018 14846 432 0,'0'0'2'0,"0"0"2"0,0 0 0 16,0 0 1-16,-3 9 1 16,0 4 0-16,-2-1 1 15,1 4 0-15,1 6-1 0,-2 3-2 16,-2-1 0-16,4 0-2 16,0 5-1-16,1-5-2 0,-1-2-3 15,1-5-7-15,2 4-17 16,0-9-55-16,0-2 0 15</inkml:trace>
  <inkml:trace contextRef="#ctx0" brushRef="#br1" timeOffset="96742.8774">18249 14543 454 0,'0'0'4'0,"-5"-7"2"0,5 7 1 16,-5-17 0-16,3 7 2 16,2-2-1-16,0-2 1 15,0 2-2-15,2 0-7 16,8 4 0-16,3 4 0 0,1 1 0 16,1 3 0-16,5 6 0 15,-3 3 0-15,-5 9 0 0,-1 2 0 16,-4 4 0-16,-4 1 0 15,-3 2 0-15,-10 4 0 16,-3-5 0-16,1-1 0 0,-6-1 0 16,1-6 0-16,4 0 0 15,4-6 0-15,-2 0 0 16,11-12 0-16,8 10 0 16,9-10 0-16,6 0 0 15,7-2 0-15,7-6 0 16,8-2 0-16,-1-2 0 0,6 7 0 15,-10-10-19-15,-1 9-66 16,-5 2-4-16</inkml:trace>
  <inkml:trace contextRef="#ctx0" brushRef="#br1" timeOffset="97694.2899">22368 13590 511 0,'0'0'0'0,"0"0"0"16,0 0 0-16,0 0 0 16,0 0 0-16,0 0 0 15,0 0 0-15,0 0 0 16,-10 5 0-16,10-5 0 16,-3 7 0-16,3-7 0 0,0 0-86 15,6 15-5-15</inkml:trace>
  <inkml:trace contextRef="#ctx0" brushRef="#br1" timeOffset="101241.3745">13046 16082 360 0,'0'0'5'0,"0"0"4"15,0 0 2-15,0 0 0 16,-5-12 1-16,5 12-2 0,0 0 1 16,0 0 0-16,0 17-3 15,0 5-4-15,0 8-2 16,2 2-1-16,1 10-1 16,2 0 2-16,-1 3 0 0,-1 0-2 15,-1-5 0-15,1-9 0 16,-3-2 0-16,0-5 0 15,0-4-1-15,0-8 1 0,-5-5 0 16,5-7-1-16,0 0 1 16,-12-2 0-16,5-10 0 15,-2-11 0-15,2-4 1 16,0-11-1-16,-4-9 1 16,4-2 1-16,2-7 0 15,1 0-1-15,4 2 1 0,0 0 0 16,2 7 0-16,5 4 0 15,9 9-1-15,0 9-1 16,5 3 0-16,1 11-1 16,8 4 1-16,-2 7-1 0,1 7 1 15,-2 8 0-15,0 7 0 16,-6 3 1-16,-4 7 0 16,-7 1 0-16,-3 2-1 0,-7-3 1 15,-7-1 0-15,-6-2-1 16,-4-3 0-16,-5-1-1 15,-1-5 0-15,4 1 0 16,-4-7 0-16,9 1-2 0,-2-3 1 16,9 1 0-16,7-4 0 15,7 1 1-15,11-3-1 16,4 4 1-16,5-1 1 16,8-4 1-16,-3 8-1 0,6-4 1 15,-6 2-1-15,-2 0-1 16,-5 0-4-16,-1 5-10 15,-8 1-37-15,-2 0-30 16,-3-1-3-16</inkml:trace>
  <inkml:trace contextRef="#ctx0" brushRef="#br1" timeOffset="101593.5048">13570 16300 370 0,'0'0'3'0,"0"0"2"16,-5 8 2-16,3-1 1 15,-5 5 0-15,1 6 1 16,1 2 0-16,-2 0 1 16,2 1-3-16,5-1-2 15,0 2 0-15,12-7-2 16,1 1 0-16,9-4-1 0,3-8 0 15,5-1 1-15,-1-3 0 16,1 0-1-16,0-7 1 16,-5-5 1-16,-5-2-1 15,-5 0 0-15,-10-6 0 16,-5 1-1-16,-10 1-1 0,-5 1-1 16,-7-1-3-16,-3 6-4 15,0 2-7-15,-10 2-15 0,5-4-52 16,8 12-3-16</inkml:trace>
  <inkml:trace contextRef="#ctx0" brushRef="#br1" timeOffset="101861.399">13940 16043 429 0,'0'0'3'0,"0"0"1"16,0 0 1-16,0 0 3 15,0 12 0-15,0 6 2 16,0 3 0-16,0 9 0 0,0 3-2 16,0 8 0-16,-2 2-3 15,0 2-2-15,2-4-3 16,0-1 0-16,2-8 0 16,5 0 0-16,9-7 0 0,-2-2 0 15,6-8 0-15,3-6 0 16,2-6-7-16,-1-3-6 0,3 0-17 15,1-11-56-15,-8-3-3 16</inkml:trace>
  <inkml:trace contextRef="#ctx0" brushRef="#br1" timeOffset="102030.9556">13883 16275 376 0,'0'0'1'16,"0"0"2"-16,0 0 4 15,8 3 0-15,2 0 1 16,10-3 0-16,2 0 0 16,8 0 0-16,4 0-4 15,12 0-18-15,-9 0-61 0,8-3-3 16</inkml:trace>
  <inkml:trace contextRef="#ctx0" brushRef="#br1" timeOffset="103558.0601">14340 16237 378 0,'0'0'7'16,"0"0"2"-16,0 0 2 15,0 0 3-15,0-9 0 0,0 9 2 16,0 0 0-16,0 0 0 15,0 0-5-15,9-12-3 16,-2 12-3-16,5-3-2 16,8 1 0-16,3-3-3 15,7 3 0-15,2 2 0 0,2 0 0 16,-1 0 0-16,-1 0 0 16,-5 2 0-16,-4 5 0 15,-9 0 0-15,-6 6 0 16,-8-1 0-16,-5 4 0 0,-12 4 0 15,-6-1 0-15,-4 1 0 16,-3 0 0-16,-5 1 0 16,3-5 0-16,5 1 0 15,-1-5 0-15,8-2 0 0,6-2 0 16,4-1 0-16,10-7 0 16,0 10 0-16,10-7 0 15,6-2 0-15,10 2 0 16,3 0 0-16,6-1 0 0,1-2 0 15,-2 0 0-15,1 0 0 16,-5 0 0-16,-3-2 0 16,-7 2 0-16,-5 0 0 15,-3 0 0-15,-12 0-4 16,13 11-15-16,-13-11-44 0,0 12-25 16,0-12-4-16</inkml:trace>
  <inkml:trace contextRef="#ctx0" brushRef="#br1" timeOffset="103895.5022">15194 15928 443 0,'0'0'4'0,"0"0"1"0,0 0 0 16,0 0 1-16,-6 8 1 16,1 7 1-16,-2 4 0 0,0 11 2 15,-6 10-4-15,3 5-1 16,-2 6-1-16,-3 4-4 16,0 5 0-16,7-9 0 0,1 2 0 15,2-4 0-15,5-8 0 16,3-3 0-16,6-8 0 15,2-6 0-15,6-4 0 16,0-4 0-16,9-6-4 0,-2-10-13 16,11 0-37-16,-3-8-34 15,3-7-2-15</inkml:trace>
  <inkml:trace contextRef="#ctx0" brushRef="#br1" timeOffset="104345.6091">15581 15983 403 0,'0'0'5'0,"0"0"2"16,-10-2 1-16,10 2 1 15,-15 0 0-15,5 5 2 0,-4 9 2 16,-4 6-1-16,4 3-3 16,-4 9-2-16,3 6-2 15,0 2 0-15,8 3-1 0,2-2 0 16,5-3-4-16,0-3 0 15,10-5 0-15,4-5 0 16,4-8 0-16,0-5 0 16,3-7 0-16,2-5 0 0,2 0 0 15,-2-9 0-15,-2-6 0 16,-1-11 0-16,-4-3 0 16,-2-8 0-16,-9-3 0 0,-5-5 0 15,0 0 0-15,-12-2 0 16,-1 8 0-16,-4 4 0 15,-5 8 0-15,-1 10 0 16,-2 5 0-16,6 12 0 16,-4 7 0-16,9 10 0 15,1 8 0-15,5 5 0 0,8 2 0 16,3 5 0-16,9-2 0 16,8 2 0-16,10-5 0 15,2-3 0-15,3-5-5 16,10-3-35-16,-3-6-47 0,3-7-2 15</inkml:trace>
  <inkml:trace contextRef="#ctx0" brushRef="#br1" timeOffset="104851.3029">15847 16287 465 0,'0'0'3'0,"0"0"2"0,-7-9 1 16,7 9 0-16,-2-15 0 15,-1 3 0-15,3 2 0 16,5-3 0-16,5 1-4 0,3 2-2 16,1 0 0-16,1 5 0 15,2 2 0-15,-1 3 0 16,-4 0 0-16,2 8-2 15,-6 0 1-15,-3 4-1 0,0 2 0 16,-5-1 0-16,0 5 1 16,-2-4-1-16,-3 1 1 15,-6 0 0-15,4 0 0 0,0-3 0 16,2 1 0-16,3 0 0 16,2-4 0-16,0 1 1 15,0-10 0-15,16 14 0 16,0-6 1-16,-2-1 0 15,4-4 0-15,-1 2-1 0,1 0 1 16,0 0-1-16,-6-3 0 16,0 5 1-16,-12-7-1 15,8 12 1-15,-8-12 0 16,-11 18-1-16,-3-7 1 0,-9-2-1 16,3 2 0-16,-4-4-3 15,-1-2-4-15,-3-5-4 16,8 0-16-16,3 5-52 0,4-13-8 15</inkml:trace>
  <inkml:trace contextRef="#ctx0" brushRef="#br1" timeOffset="105139.8316">16183 15877 414 0,'0'0'2'0,"0"0"2"16,0 0 2-16,9 7 3 15,0 5 0-15,0 5 1 16,3 8 1-16,8 6 1 16,1 5-1-16,0 8-2 0,2 1-3 15,2 5-1-15,-5 0-2 16,-1-3-3-16,-3 2 0 16,-9 1 0-16,-4-5 0 0,-6-1 0 15,-11 1 0-15,-9-8 0 16,-2 1 0-16,-7-4 0 15,2-7 0-15,-5-3 0 0,8-6 0 16,-1-6-19-16,8-12-61 16,6 0-10-16</inkml:trace>
  <inkml:trace contextRef="#ctx0" brushRef="#br1" timeOffset="105379.0734">16700 16295 511 0,'0'0'0'15,"0"0"0"-15,0 0 0 16,-3-5 0-16,3 5 0 0,0 0 0 15,0-12 0-15,0 12 0 16,10-10-4-16,3 5-84 0,-1-3-2 16</inkml:trace>
  <inkml:trace contextRef="#ctx0" brushRef="#br1" timeOffset="105739.1892">17373 16029 372 0,'0'0'6'16,"-5"-12"5"-16,5 12 2 0,-2-17 2 15,-3 10 2-15,5 7 2 16,-2-17 0-16,2 17 0 16,0 0-5-16,0 0-8 15,-5 17-6-15,3 5 0 0,2 8 0 16,0 5 0-16,0 9 0 16,2 3 0-16,0 2 0 15,1-3 0-15,-1-2 0 16,-2-5 0-16,3-1 0 15,-3-13-20-15,-3-1-68 0,1-4-4 16</inkml:trace>
  <inkml:trace contextRef="#ctx0" brushRef="#br1" timeOffset="105975.6407">17070 15894 422 0,'0'0'5'0,"0"0"0"0,0 0 2 16,0 0 1-16,6-10 1 16,3 3 1-16,6-1 2 15,7 1-1-15,8-1-2 16,10 1-2-16,7 2-1 0,8 2-6 16,3 1 0-16,-2 2 0 15,-1 5 0-15,-3 3-2 16,-4-1-23-16,-29 5-60 15,16 5-4-15</inkml:trace>
  <inkml:trace contextRef="#ctx0" brushRef="#br1" timeOffset="106340.7161">17560 16213 448 0,'0'0'4'15,"0"0"1"-15,0 0 1 16,0 0 1-16,0 0-1 0,5 0 2 16,7 0 0-16,6 3-1 15,6 4-3-15,4 0-1 16,2 6-1-16,-3 1 1 16,0 7-3-16,-4-1 0 0,-11 2 0 15,-4-1-2-15,-8-1 0 16,-5 1 1-16,-5-6-1 15,-2-3 0-15,-4-2 0 16,4-3 1-16,-1-4 1 0,6-3-1 16,7 0 1-16,-12-13 0 15,12-1 0-15,0-6 0 16,12-4 1-16,6-5-1 16,4 0-1-16,5 2-3 15,3 2-9-15,0 2-23 0,2 6-48 16,-2 5 0-16</inkml:trace>
  <inkml:trace contextRef="#ctx0" brushRef="#br1" timeOffset="107256.9625">18207 16287 354 0,'0'0'8'0,"-3"-4"5"16,3 4 2-16,-15-17 2 0,0 6 1 15,0-1 1-15,-2 2 0 16,-8 0 0-16,2 3-8 16,-2 2-4-16,0 5-3 15,1 2-1-15,2 10-3 16,4 0 0-16,3 5-1 0,8-1 1 16,5 4-1-16,2-2 0 15,5-4 1-15,9 1-1 0,4-5 2 16,7-8-1-16,1-2 0 15,2 0 1-15,-1-2 0 16,3-8 0-16,-5-5 0 16,0-2 0-16,-5-2 1 0,-5 1-2 15,-6 1 0-15,2-1 0 16,-6 5 0-16,0 4 0 16,-5 9 0-16,0 0 0 15,0 0 0-15,2 12-2 16,-2-2 0-16,3 5 0 0,-1 0 1 15,0 3 1-15,3-6 0 16,-1 0-1-16,0-5 1 16,-4-7 0-16,17 8 0 15,-4-8 0-15,-1-10 0 16,6-2 1-16,-1-5-2 0,6-7-1 16,-1 0 0-16,0 2-2 15,0-3 1-15,-1 5-1 16,-7 4-2-16,-1 5 1 0,-13 11-1 15,15-6 1-15,-15 6 1 16,0 11 1-16,0 2 0 16,0 4-1-16,-3 0 3 15,3 5 0-15,3-2 0 0,1-5 1 16,9 3 1-16,2-6-1 16,5-4 2-16,3-7-1 15,4-1 1-15,5-1 0 16,5-10 1-16,-2-1 0 0,0-6-1 15,-3 3 1-15,-5-4 0 16,-2-1 0-16,-10 0 1 16,-7 6-2-16,-6 1 1 15,-2 2-1-15,0 11 0 16,-17-12-1-16,2 12-1 0,0 0 0 16,0 6-1-16,-2 3 0 15,5 5 0-15,1-1 0 0,4 5 0 16,4-1 0-16,3 3 0 15,8-2 1-15,2 1-1 16,2-1 1-16,6-4 0 16,-4 1-1-16,-1-5 1 15,-1 3 0-15,0-6 0 0,-12-7 0 16,11 9 0-16,-11-9 1 16,0 0 0-16,-8 8-1 15,-7-8 1-15,-2 3 0 16,-5 0 0-16,-5 0-1 0,-3-2-1 15,0 1-4-15,2 2-8 16,1 1-33-16,4-5-37 16,11 0-2-16</inkml:trace>
  <inkml:trace contextRef="#ctx0" brushRef="#br1" timeOffset="108044.7502">19101 16133 411 0,'0'0'7'0,"0"0"2"16,0 0 3-16,0 0 1 0,-7-9 1 16,7 9 0-16,0 0 0 15,0-12 0-15,0 12-11 16,7-6-3-16,9 6 0 15,0 0 0-15,5 7 0 0,-1 7 0 16,1-2 0 0,-3 6 0-16,0 6 0 0,-11-1 0 15,-4 1 0-15,-6-1 0 16,-4-4 0-16,-8 1 0 16,0-5 0-16,-3-3 0 0,3-2 0 15,3-3 0-15,2-4 0 16,10-3 0-16,-15-3 0 15,15-6 0-15,0-6 0 16,13-5 0-16,4-2 0 0,8-5 0 16,5-1 0-16,2-1 0 15,0 4 0-15,-2 2 0 16,-3 8 0-16,-6 0 0 0,-7 13 0 16,-14 2 0-16,11 8 0 15,-11 4 0-15,0 3 0 16,-4 8 0-16,2 1 0 15,0 3 0-15,-1 1 0 0,3-1 0 16,5-5 0 0,6 0 0-16,1-5 0 0,8-5 0 15,-1-4 0-15,8-2-16 16,1-6-69-16,4-8-3 16</inkml:trace>
  <inkml:trace contextRef="#ctx0" brushRef="#br1" timeOffset="108309.0434">19788 15765 454 0,'0'0'4'0,"0"0"0"16,0 0 1-16,-3 5 1 0,-2 9 1 15,-8 6 2-15,1 10 0 16,-3 8 2-16,1 9-9 15,-2 7-2-15,2 10 0 16,3 1 0-16,4 2 0 16,7-3 0-16,2-7 0 15,14-6 0-15,0-2 0 0,7-13 0 16,2-3 0-16,10-9 0 16,-5 6-72-16,12-20-18 15</inkml:trace>
  <inkml:trace contextRef="#ctx0" brushRef="#br1" timeOffset="108909.1434">20238 15888 374 0,'0'0'7'16,"0"0"5"-16,0 0 1 15,0 0 0-15,9 0 0 0,-9 0 2 16,0 6 1-16,0 8 0 16,-2 6-6-16,-5 6-4 15,-6-2-1-15,-2 8-1 16,-3 1 0-16,-1-1-1 0,-1-3-3 15,-3-2 0-15,3-7 0 16,1-2 0-16,6-3 0 16,-2-5 0-16,8-6 0 15,7-4 0-15,-8 10 0 16,8-10 0-16,15 5 0 0,6-5 0 16,9 0 0-16,4 0 0 15,8-5 0-15,3 3 0 16,2 0 0-16,-4-4 0 0,-4 6 0 15,-6-4 0-15,-8 4 0 16,-9 0 0-16,-3 0 0 16,-13 0-4-16,0 0-13 15,0 0-46-15,0 0-24 0,-10 2-2 16</inkml:trace>
  <inkml:trace contextRef="#ctx0" brushRef="#br1" timeOffset="109421.7076">20565 16124 481 0,'0'0'4'0,"0"0"2"0,-2-11 0 15,2 11 1-15,0-13 0 16,0 3-7-16,2-3 0 15,6 3 0-15,2-2 0 0,2 2 0 16,6 0 0-16,2 4 0 16,-1 2 0-16,1 4 0 15,3 0 0-15,-6 7 0 16,-2 1 0-16,-7 5 0 0,-4-1 0 16,-4 0 0-16,0 5 0 15,-4-5 0-15,-8 3 0 16,1-3 0-16,1 2 0 15,-2-4 0-15,6-1 0 16,-1 2 0-16,2-2 0 0,5 1 0 16,0-2 0-16,5 1 0 15,5 1 0-15,3-3 0 16,-1-1 0-16,3 1 0 16,2 4 0-16,3-4 0 0,-2 0 0 15,-6 0 0-15,0 1 0 16,-12-8 0-16,8 17 0 15,-8-7 0-15,-13-3 0 0,-3 3 0 16,-9-3 0-16,-3 0 0 16,-4 1 0-16,-5-5-4 15,2 0-16-15,0-3-24 16,-3-6-44-16,13-6-1 0</inkml:trace>
  <inkml:trace contextRef="#ctx0" brushRef="#br1" timeOffset="109710.5308">20780 15741 450 0,'0'0'2'15,"0"0"1"-15,9 0 1 16,-9 0 2-16,21 4 1 16,-4 12 1-16,3 3 0 15,5 8 1-15,1 13-1 0,4 4-2 16,0 8-6-16,-5 5 0 15,-2 2 0-15,-9 6 0 16,-6-3 0-16,-5 3 0 0,-6-6 0 16,-15 1 0-16,-7-6 0 15,-4-2 0-15,-9-5 0 16,1-4 0-16,0-7 0 16,3-9 0-16,-2-4 0 0,6-5 0 15,3-12-40-15,12-6-47 16,3-4-4-16</inkml:trace>
  <inkml:trace contextRef="#ctx0" brushRef="#br1" timeOffset="109924.5502">21311 16136 511 0,'0'0'0'0,"0"0"0"16,0 0 0-16,0 0 0 16,0 0 0-16,0 0 0 0,0 0 0 15,0 0 0-15,0 0-29 16,0 0-58-16,0 0-4 16</inkml:trace>
  <inkml:trace contextRef="#ctx0" brushRef="#br1" timeOffset="110791.5133">21798 15827 440 0,'0'0'5'0,"0"0"1"15,0 0 0-15,0 0 1 16,0 0 0-16,0 7 1 15,-2 11 1-15,2 7-1 0,2 9-2 16,1 6-3-16,4 2 0 16,1 8 0-16,0-1-3 15,1-5 0-15,-2-6 0 0,2-4 0 16,-5-6 0-16,-1-10 0 16,-3-2 0-16,0-5 0 15,0-11 0-15,0 0 0 16,-10 0 0-16,0-11 0 15,2-5 0-15,-1-10 0 16,-2-11 0-16,4-7 0 0,2-9 0 16,3-4 0-16,2-10 0 15,9 5 0-15,7-1 0 16,3 2 0-16,6 12 0 0,0 5 0 16,7 9 0-16,1 13 0 15,4 13 0-15,-5 4 0 16,1 10 0-16,-3 8 0 15,-4 7 0-15,-8 8 0 0,-6 3 0 16,-9 7 0-16,-6-3 0 16,-11 2 0-16,-6-2 0 15,-5-3 0-15,-5-6 0 16,0-1 0-16,3-1 0 0,2-7 0 16,5-3 0-16,8 1 0 15,4-5 0-15,5 0 0 16,9 0 0-16,6 0 0 15,9 0 0-15,5 0 0 16,1 0 0-16,3-1 0 0,0-1 0 16,0 2 0-16,-3-1-8 15,-6-1-9-15,1-16-60 16,-2 14-8-16</inkml:trace>
  <inkml:trace contextRef="#ctx0" brushRef="#br1" timeOffset="111105.4146">22304 16045 450 0,'0'0'4'15,"-11"0"0"-15,4 2 2 16,-3 6 0-16,-1-1 0 16,-1 6 1-16,5-1 0 0,2 3 1 15,5 4-4-15,8-4 0 16,12-1-1-16,4-2-1 15,8-5-2-15,4-5 0 16,3 1 0-16,-4-3 0 16,-3-5 0-16,-4-5 0 0,-8 1 0 15,-8-5 0-15,-10-1 0 16,-4-4 0-16,-13 2 0 16,-5-1 0-16,-5 0 0 15,-5 4 0-15,-2-1-2 0,-3 3-13 16,10 4-25-16,16 6-48 15,-7-1 1-15</inkml:trace>
  <inkml:trace contextRef="#ctx0" brushRef="#br1" timeOffset="111356.73">22676 15730 442 0,'0'0'4'0,"0"0"1"0,0 0 1 16,0 0 2-16,3 13 1 15,-3 5 0-15,0 3 2 16,-5 9-1-16,0 8-3 16,-2 6-7-16,1 3 0 15,1 2 0-15,0 1 0 16,3-5 0-16,2-3 0 0,2-6 0 16,8-5 0-16,0-5 0 15,7-10 0-15,6-1 0 16,0-11 0-16,2-2-37 0,14-4-50 15,-16-10-4-15</inkml:trace>
  <inkml:trace contextRef="#ctx0" brushRef="#br1" timeOffset="111506.3409">22696 15956 436 0,'0'0'2'16,"0"0"0"-16,0 0 1 15,0 0 0-15,0 0 2 16,0 7 0-16,12-1 0 0,6-2 0 15,6 1-6-15,9-5-12 16,5 3-65-16,8-3-4 16</inkml:trace>
  <inkml:trace contextRef="#ctx0" brushRef="#br1" timeOffset="116337.4417">22967 15961 302 0,'0'0'7'16,"0"0"3"-16,0 0 5 15,0 0 1-15,0 0 5 16,0 0 1-16,0 0 0 16,-8 2 1-16,8-2-6 0,0 0-4 15,0 0-3-15,6 3-2 16,6 0-3-16,5-3-2 16,5 0 0-16,6 1-2 15,4-1 0-15,-2 3 0 0,0 2 0 16,-5 0-1-16,-5 0-1 15,-5 5 2-15,-8 2 0 16,-7 3-1-16,-10 0 1 0,-10 4 1 16,-4 2-1-16,-12 1 1 15,2 3 1-15,-6-5-3 16,1-4 0-16,1 2 0 16,8-5 0-16,8-6 0 0,4 0-2 15,11-2 2-15,7-5 0 16,0 0 0-16,5 10 0 15,13-10 0-15,3 0 2 16,12 2-2-16,2-2 0 0,2 0 0 16,8 0 0-16,-3 0 0 15,-5 0 0-15,-4-2 0 16,-3 2 0-16,-10 0 0 16,-3 0-6-16,-8 0-6 15,-9 0-4-15,0 0-15 0,0 0-55 16,0 0-1-16</inkml:trace>
  <inkml:trace contextRef="#ctx0" brushRef="#br1" timeOffset="116799.9737">23722 15567 379 0,'0'0'6'16,"0"0"1"-16,6-10 3 0,-6 10 0 15,0 0-1-15,0 0 1 16,-2 5 2-16,-11 20 1 16,-8 14-4-16,-5 8-3 15,-2 13-2-15,-1 7 2 0,-1 7 0 16,0 6-1-16,10-9-2 15,8-4 0-15,9-6-2 16,3-6 0-16,12-8 0 16,4-9-2-16,10-6-3 15,2-8-4-15,1-3-7 0,-1-9-32 16,9-9-38-16,-1-3-2 16</inkml:trace>
  <inkml:trace contextRef="#ctx0" brushRef="#br1" timeOffset="117228.175">24130 15705 400 0,'0'0'3'0,"0"0"2"15,-7-14 1-15,-1 6 0 16,-4 1 2-16,-6-3 0 15,-3 2 1-15,-7 1 1 16,1 7-4-16,-3 0-2 0,2 5 0 16,3 5-2-16,3 0-1 15,10 2 0-15,4 3-2 16,8-3 1-16,3 2 1 0,11-5-1 16,7-2 1-16,1-2 0 15,6-2 1-15,-1-3 0 16,0 0 0-16,0-3-1 15,-2-2 1-15,-5 1-2 0,-5-2 0 16,-2 6 0-16,-13 0-1 16,12 8 1-16,-12 10 0 15,0-2-1-15,0 9 1 0,0 2 1 16,0 3 0-16,0 2-1 16,0-4 1-16,0-2-2 15,0-1-3-15,0-5-4 16,0 0-12-16,2 2-38 15,3-11-25-15,-5-11-4 0</inkml:trace>
  <inkml:trace contextRef="#ctx0" brushRef="#br1" timeOffset="117537.3373">24409 15800 394 0,'0'0'3'16,"0"0"2"-16,-7 7 1 15,-7 2 2-15,2 6 1 16,-5 4 1-16,0 0 0 0,-1 6 0 16,4 0-2-16,1 1-1 15,13-1-2-15,0-5 0 16,15 0-1-16,5-7 0 0,7-4 0 16,2-6-1-16,10-3 0 15,-2-3 0-15,-5-9-1 16,-2-3 0-16,-5-4 0 15,-6-6-1-15,-8 0 0 16,-11-3-2-16,-3-3-1 16,-12 6-4-16,-4-3-6 0,-2 8-14 15,-4 8-45-15,-2-3-15 16</inkml:trace>
  <inkml:trace contextRef="#ctx0" brushRef="#br1" timeOffset="117798.2131">24749 15500 412 0,'0'0'2'0,"0"0"2"15,0 0 3-15,13 10 1 16,-3 2 2-16,5 8 0 16,4 7 1-16,2 8 1 15,4 7-2-15,-1 5-1 16,-2 5-3-16,-1 3-2 0,-5 2 0 15,-7-3-2-15,-9-2-2 16,-9 2 0-16,-7-4 0 16,-12-1 0-16,-7-8 0 15,1 0-2-15,-9-6-13 0,8-2-33 16,-4-6-40-16,4-8 0 16</inkml:trace>
  <inkml:trace contextRef="#ctx0" brushRef="#br1" timeOffset="117988.9259">25219 15869 447 0,'0'0'4'16,"0"0"0"-16,0 0 0 15,0 0 1-15,-2-10 0 16,2 10-1-16,0 0-7 0,-5-9-37 15,5 9-41-15,0 0-2 16</inkml:trace>
  <inkml:trace contextRef="#ctx0" brushRef="#br1" timeOffset="118706.0995">25502 15649 410 0,'0'0'5'0,"0"0"2"0,0 0 1 0,0 0 1 15,0 0 0-15,0 0 2 16,0 0 0-16,0 24 1 16,-4 3-4-16,-6 14-3 15,2 2-1-15,1 10 0 0,-1 4 1 16,4-2-2-16,1-4-3 15,3-2 0-15,0-11 0 16,3-6 0-16,-3-7 0 0,2-10 0 16,0-3 0-16,-2-12 0 15,0 0 0-15,0 0 0 16,-9-20 0-16,3-2 0 0,4-13 0 16,-3-6 0-16,2-10 0 15,3-6 0-15,8-7 0 16,5-1 0-16,1-1 0 15,4 4 0-15,5 8 0 16,-4 7 0-16,3 7 0 0,1 9 0 16,4 10 0-16,-2 9 0 15,2 9 0-15,-2 3 0 16,0 7 0-16,0 8 0 16,-8 10 0-16,-6 7 0 15,-9 8 0-15,-4 5-2 0,-14-1 1 16,-4 3 1-16,-7-2-1 15,-2-6 1-15,4-6-1 16,-3-6 1-16,5-5-1 0,9-4 0 16,1-6 0-16,11 0 0 15,2-1 0-15,4-4 1 16,9 5-1-16,4 1 1 16,6-1-2-16,0-2-4 0,2 2-10 15,-1 15-56-15,3-19-14 16</inkml:trace>
  <inkml:trace contextRef="#ctx0" brushRef="#br1" timeOffset="119006.7432">25838 15928 393 0,'0'0'4'0,"0"0"2"15,-14 8 0-15,3-1 0 16,1 1 1-16,3 2 0 15,-3-1 2-15,5 2 0 0,5 1-2 16,2-5-2-16,11-2 0 16,6 2 0-16,6-4 0 0,5-3-1 15,3 0 1-15,-4-5-1 16,-1-5-1-16,-3 0 0 16,-7-4-1-16,-6-1 0 15,-12-3-1-15,0 0-1 0,-7 4-2 16,-11-3-3-16,-5 7-5 15,-1-2-4-15,-1 6-9 16,0 5-21-16,0 1-41 16,10 0-1-16</inkml:trace>
  <inkml:trace contextRef="#ctx0" brushRef="#br1" timeOffset="119218.7702">26181 15666 428 0,'0'0'5'0,"0"0"1"15,0 0-1-15,0 0 3 16,6 10 0-16,-6 5 2 16,0 5-1-16,0 7 1 15,0 3-4-15,-6 4-2 0,6 9 1 16,0-2-1-16,0-2-1 16,3-1-3-16,2-3-4 15,5-6-6-15,-6-7-10 16,9-4-64-16,2-8-4 0</inkml:trace>
  <inkml:trace contextRef="#ctx0" brushRef="#br1" timeOffset="119374.576">26216 15872 415 0,'0'0'3'0,"0"0"-1"0,0 0 1 15,0 0 0-15,0 0 1 16,0 0-1-16,8-3-1 15,6 3-7-15,6-4-18 16,-4 4-54-16,8 0-2 0</inkml:trace>
  <inkml:trace contextRef="#ctx0" brushRef="#br1" timeOffset="119821.7885">26482 15842 401 0,'0'0'5'0,"0"0"3"15,0 0 4-15,0 0 1 16,0 0 1-16,-8-8 1 0,8 8-1 16,0 0 1-16,0 0-5 15,8 0-6-15,2 5-4 16,0 1 0-16,2 3 0 16,1 2 0-16,-1 1 0 15,-1 5 0-15,-7 2 0 16,-4-1 0-16,0 2 0 0,-7-1 0 15,-3-1 0-15,-2-4 0 16,-1 1 0-16,1-5 0 16,-1-2 0-16,5-3 0 0,8-5 0 15,-12 0 0-15,12 0 0 16,-5-11 0-16,5-1 0 16,3-3 0-16,6 1 0 0,4-5 0 15,2 4 0-15,3-1 0 16,-4 3-3-16,2 1 1 15,-4 10 0-15,-5-1 0 16,-7 3 0-16,10 11 0 0,-7 3 0 16,-1 4 1-16,1 0 1 15,1 3 1-15,4 4-2 16,-4-5-2-16,7 0-4 16,-1-5-7-16,5-3-28 15,2-4-43-15,1-6-1 16</inkml:trace>
  <inkml:trace contextRef="#ctx0" brushRef="#br1" timeOffset="120106.0452">26927 15334 427 0,'0'0'2'0,"0"0"0"0,0 0 3 15,-12 20 3-15,4 2 1 16,-2 13 1-16,-4 9 1 16,1 16 1-16,-8 9-1 15,5 5-2-15,4 11-4 16,-1-4-5-16,3-1 0 0,3-6 0 16,3-5 0-16,4-10 0 15,6-3 0-15,4-12 0 16,4-9 0-16,6-1-20 0,33-9-68 15,-23-13-2-15</inkml:trace>
  <inkml:trace contextRef="#ctx0" brushRef="#br1" timeOffset="120521.5465">27168 15686 392 0,'0'0'4'0,"0"0"2"0,-5-10 1 16,5 10 2-16,-17-13 0 15,5 8 0-15,-4 3 1 16,-3 2-1-16,-4 0-3 16,1 10-2-16,-1 4-2 0,4 4 0 15,-1 1-2-15,7 2 0 16,3-1 0-16,7-3 1 15,3-2 0-15,6-5 1 16,6-3 0-16,5-2 0 0,6-5 1 16,-1-3 0-16,6-4-1 15,-3-3 1-15,2 0-1 16,-7 1 0-16,0-2-1 0,-8 4-1 16,-4 5-1-16,-8 2 1 15,2 9-1-15,-2 9 1 16,-5 4-2-16,0 3 1 15,-2 7 1-15,2 0-1 0,2 0-1 16,3-1-4-16,0-7-8 16,3-14-48-16,2 7-22 15</inkml:trace>
  <inkml:trace contextRef="#ctx0" brushRef="#br1" timeOffset="120822.5674">27355 15807 392 0,'0'0'4'16,"-10"2"2"-16,-1 5 1 0,-1 1 2 15,-2 5 0-15,-2 2 2 16,2-1-2-16,-1 6 1 16,5 0-3-16,5-1-2 0,5-1-1 15,5-3 0-15,9-4-1 16,7-4 0-16,1-2 0 15,2-5 0-15,4 0 0 16,-1-8 0-16,-2-2 0 0,-2-4-1 16,-6-7 0-16,-9-1-2 15,-3-3 0-15,-8 1-3 16,-7 1-3-16,-7 1-6 16,-3 5-10-16,-10 9-49 15,5-6-16-15</inkml:trace>
  <inkml:trace contextRef="#ctx0" brushRef="#br1" timeOffset="121089.9757">27591 15329 408 0,'0'0'1'15,"0"0"2"-15,0 0 3 16,5 12 3-16,-3 4 2 0,3 7-1 15,3 9 2-15,2 11 1 16,4 6-1-16,-1 14-1 16,-1 1-4-16,4 0-1 15,-7 9-4-15,-2-4-2 0,-4-2 0 16,-3-1 0-16,-3-1 0 16,-6-3 0-16,-3-6 0 15,-4-1 0-15,-6-8-11 16,3-21-73-16,-7 15-5 0</inkml:trace>
  <inkml:trace contextRef="#ctx0" brushRef="#br1" timeOffset="122687.7989">27805 14677 256 0,'0'0'7'15,"4"-15"4"-15,1 5 4 16,0 1 2-16,-2-1 1 0,0-3-1 16,2 4-1-16,-5-1 2 15,0 10-7-15,-18-2-4 16,-5 4-5-16,-1 8-1 0,-6 2-2 16,0 8 1-16,-2 4-1 15,0 6 1-15,7 2 0 16,5 3-1-16,8 5 1 15,7 2 0-15,5 5 0 16,7-3 0-16,5 6 0 0,8 0 0 16,3 1 1-16,1 5-1 15,-1-5 1-15,2 6 0 16,-3 5 0-16,-5 0-1 16,-4 6 1-16,-6 3 0 15,-4 1-1-15,-3 4 1 0,-5-1-1 16,-6 2 2-16,-3-1 0 15,0-1 1-15,-4 2 0 16,0-1 1-16,1-1 0 0,2-1 0 16,3 3 0-16,2-6-3 15,2 4 2-15,1 0 0 16,2-7-1-16,0 4 1 16,5-2-3-16,-2-4 2 0,2-1 0 15,0-6 1-15,0-2-1 16,-3-7-1-16,0-3 0 15,3-8-1-15,-3-21-1 16,1 0 0-16,0-3 0 16,2-1-1-16,-5 1 1 15,2-3-1-15,-2-2 1 0,3 2-1 16,0-4 2-16,-1 1 0 16,3-9 0-16,-8 11 0 15,8-11 0-15,-7 10-2 16,7-10 1-16,0 0 0 0,0 0-1 15,0 0 1-15,0 0-1 16,7 3 2-16,11-9 1 16,9-1 0-16,6-4 1 0,4 2-1 15,6-3-4-15,1 4-4 16,-2-4-9-16,-7 4-39 16,-2 8-21-16,-9-5-6 15</inkml:trace>
  <inkml:trace contextRef="#ctx0" brushRef="#br1" timeOffset="123536.6452">27855 14905 254 0,'0'0'8'0,"0"0"2"16,0 0 4-16,0 0 2 16,-6-9-2-16,6 9 2 0,0 0-1 15,-10 4 1-15,3 4-6 16,-3 4-4-16,2 5-2 15,3 1-2-15,1 2 0 0,4-4 0 16,0 5 1-16,2-1-1 16,10-8 0-16,3 1 1 15,6-9 0-15,-2 1 1 16,1-5 1-16,0-3-1 0,0-6 1 16,-5-5 0-16,-5-4-1 15,-3-4 0-15,-7-2-1 16,-5 3 0-16,-7 2-2 15,-6-1 0-15,-4 4-2 0,-6 6 0 16,4 7 0-16,-3 3-3 16,2 9-5-16,2 3-10 15,9-4-43-15,1 13-16 16</inkml:trace>
  <inkml:trace contextRef="#ctx0" brushRef="#br1" timeOffset="124171.7915">27917 15515 328 0,'0'0'5'0,"0"0"1"16,0 0 0-16,0 0 0 0,0 0 1 15,-8-3 0-15,8 3 1 16,-12 8 0-16,2 5-4 15,-1-1-2-15,4 5-1 16,0 3 1-16,5-1-1 0,2 0 0 16,0-1 1-16,2-2 0 15,8-4 0-15,3-2 1 16,-1-6 1-16,5-4-1 16,0 0 1-16,1-4 1 15,-1-6-1-15,1-7 1 16,-6 2-2-16,-4-8 0 0,-3 0 0 15,-5 2 0-15,-3-4-2 16,-10 5-1-16,-1 0 0 16,-6 8-1-16,-3 5-1 0,1 4-3 15,0 3-5-15,2 7-12 16,3-4-41-16,4 14-15 16</inkml:trace>
  <inkml:trace contextRef="#ctx0" brushRef="#br1" timeOffset="124771.412">27862 16094 344 0,'0'0'4'0,"0"0"0"0,0 0 1 16,0 0 0-16,-7 0 2 16,7 0-1-16,-8 8 0 0,5 3 2 15,1 3-5-15,2-2 0 16,0 2-1-16,0-1 1 15,0 2-1-15,7-2 1 0,4-6 0 16,3 0-1-16,1-4 1 16,2-3 1-16,3 0-1 15,-2-7 2-15,-3-3-1 0,0-3 0 16,-5-5 1-16,-8 2-2 16,-2-4 0-16,-2-5 0 15,-11 3-1-15,1 0-2 0,-6 7 0 16,-1-1-1-16,-2 12-1 15,-1 1-2-15,3 3-4 16,3 9-7-16,4 5-27 16,12 2-36-16,-2 2-5 0</inkml:trace>
  <inkml:trace contextRef="#ctx0" brushRef="#br1" timeOffset="125162.9988">27857 16540 355 0,'0'0'4'0,"0"0"0"0,0 0 2 16,0 0 1-1,0 0 1-15,0 9 0 0,3 8 0 16,-3 3 1-16,0 1-3 15,0 9 0-15,-3 5-1 16,1 2-2-16,-1 2-1 0,-2-1-3 16,0-1-3-16,2-3-10 15,-4-4-21-15,-3-5-42 16,5-6-3-16</inkml:trace>
  <inkml:trace contextRef="#ctx0" brushRef="#br1" timeOffset="127338.6586">27789 14323 209 0,'0'0'4'0,"0"0"2"16,0 0 0-16,0 0 2 15,8-5 2-15,-8 5 1 0,17-11-1 16,-4 5 0-16,2-2-2 15,3 4-3-15,-4-1-2 16,4 2-1-16,-4 1-2 16,2 2 0-16,-7 0-2 15,4 5 0-15,-13-5 0 0,12 17 1 16,-9-5 1-16,-1 5 0 16,0 6 1-16,-2 4 0 0,3 1 2 15,-1 6 0-15,1 1 1 16,0 7-1-16,2-6 0 15,0 10-1-15,0 0 1 16,2 2-2-16,-2-4 1 16,3 3-1-16,-3 0 1 0,2 0-1 15,-2 3 0-15,-3-5 0 16,3 0 0-16,-5-2 2 16,3 2-2-16,-3 2 0 15,0-7 0-15,-3 5 0 16,0-1 0-16,1-2-1 0,0 1 1 15,2-6-1-15,0 1 1 16,0-2-1-16,0 0 0 16,0-5-1-16,0 1 1 0,2-4-1 15,0 2 1-15,1-1 0 16,0-4-1-16,0 1 1 16,-1 2 0-16,3 0 0 0,-5-1 0 15,2 0 0-15,1 0 0 16,-3 3 0-16,2-1 1 15,0 3 1-15,-2 4-1 16,0 0 0-16,0 2 0 16,0-1 0-16,0 4-1 0,0-3 1 15,-4 4-1-15,1-4 0 16,-2-2-1-16,3 2 1 16,0-4 0-16,-4 4-1 15,6-9 1-15,0 7 0 16,0-7 0-16,0 0-1 15,0-1-1-15,8 2 2 0,-3-1-1 16,0-2 1-16,2 3 0 16,-2-4 1-16,0 0-1 0,0-1 0 15,-2 2 2-15,-3-4-2 16,0-1 1-16,0 0-1 16,0-3 1-16,0 5-1 15,-3-3 1-15,1-1 0 16,-1 2 0-16,-2-2 0 0,5 3 0 15,-3-3 0-15,3-1-1 16,-2 1 1-16,2-2 0 16,0 1 0-16,0-1-1 15,0-1 1-15,0 0-1 0,-3 0 1 16,3-1 0-16,0 2 1 16,0-12-2-16,0 4 1 15,0 1 0-15,0-2 0 16,0 3 0-16,0 3 0 0,0-5-1 15,0 0 1-15,3 5 0 16,-3-3 0-16,0-1-1 16,0 1 1-16,2 0 0 15,-2 3 0-15,0-5-1 0,0-1 1 16,0 3 0-16,0-1-1 16,0-2 1-16,0 2-1 15,0-1 1-15,0-10-1 0,0 15 1 16,0-15 0-16,-2 14 1 15,2-14 1-15,-3 13-1 16,3-13 1-16,-4 9 1 16,4-9 0-16,-10 11 2 0,10-11-1 15,-15 7 0-15,3-5-1 16,2 3 1 0,-5 1-2-16,3-5 0 0,-4 8-8 15,2-4-28-15,-4-1-40 16,6 1-4-16</inkml:trace>
  <inkml:trace contextRef="#ctx0" brushRef="#br1" timeOffset="131391.7046">12596 16494 296 0,'0'0'2'0,"0"0"0"15,0 0-4-15,0 0 0 16,0 0-2-16,-5 7 2 0,3 5 0 15,-7 0 1-15,5 11-2 16,-1 4 2-16,-5 3 3 16,5 6 1-16,3 5 1 15,-2 0 1-15,4 1-2 16,4 4 1-16,8-8 0 16,2 0-2-16,9-3 0 0,2-3 1 15,2-2 0-15,6-6 1 16,1-1-1-16,3-4 0 15,6-4 0-15,-1 0 1 16,11-2-1-16,-1 0 1 0,8-4 0 16,7-4 0-16,4 0 1 15,7-3-1-15,9-2 2 0,5 0 0 16,5-2-1-16,14-5-1 16,-1-3 1-16,4 0-2 15,11 0 0-15,1-1-1 16,1-1-1-16,8 2 0 0,1 3 1 15,-4-3-2-15,7 3 1 16,0-1 0-16,-2 1-1 16,0 2 1-16,-1 2-1 15,4-1 1-15,-6 4-1 0,0-2 1 16,-2 2-1-16,-8 0 0 16,-5 0 0-16,-4 4 0 15,-13 4 0-15,-8 1 0 16,-9 6-1-16,-14 0 1 15,-11 5-1-15,-7 2 1 16,-12 1-1-16,-5-4 0 0,-6 3 0 16,-11-2 0-16,-1-2 0 15,-8-3-1-15,-1 0 1 0,-3-3 0 16,-4-2 0-16,-2-10 1 16,3 9 2-16,-3-9 2 15,0 0 1-15,0 0 1 16,0 0 2-16,0 0 0 15,0 0-1-15,0 0-1 0,0 0-1 16,9-9-2-16,-6-1-1 16,2-2-2-16,5-5-1 15,0 2 0-15,2-3-1 16,8-2 1-16,3 0 0 0,4 1 0 16,8-1 0-16,2-4 1 15,8 5 0-15,7 2 0 16,7-2 0-16,6 2 0 15,10-1 0-15,10 3 0 16,2 0 0-16,10 2 0 0,7 1 0 16,3 0 0-16,7 2 0 15,7-2 0-15,1 1 0 16,0 5 0-16,8-3 0 0,-1 5 0 16,-2-1 0-16,-1-1 0 15,4 6 0-15,-3 0 0 16,-1 0 0-16,3 0 0 15,-2 0 0-15,3 0 0 0,1 0 0 16,9 3 0-16,-8-3 0 16,6 0 0-16,2 3 0 15,2-3 0-15,1 0 0 0,-1 0 0 16,0 0-2 0,-3 5 4-16,1-5-2 0,-3 4 0 15,-1-1 0-15,-5-1 0 16,4 2 0-16,-1-2 0 15,-5 1 0-15,1-2 0 16,4 2 0-16,1-3 0 0,-4 0 0 16,1 3 0-16,2-3 0 15,-5 2 0-15,5-2 0 16,-1 3 0-16,-4-3 0 0,-3 0 0 16,3 0 0-16,1 0 0 15,-3 0 0-15,-1-5 0 16,1-1 0-16,2 0 0 15,-1-3 0-15,-4 0 0 16,0-2 0-16,-5-1 0 0,-5 2 0 16,1-2 0-16,-8 0 0 15,-8 3 0-15,-2-5 0 16,-5 2 0-16,-5 2 0 16,3-3 0-16,-3 1 0 15,-7 2 0-15,-1-4 0 0,-2 4-2 16,-5-2 2-16,-3 1 2 15,-3-1-2-15,-8 0-2 16,-3 1 2-16,-2-1-1 16,-9 2 0-16,4-2 1 0,-9 4-1 15,2-1-1-15,-4 2 2 16,0-1 0-16,-3-1 0 0,1 3 0 16,-3-2 1-16,-4 4-1 15,-1-4 0-15,-2 1 0 16,-5 2 1-16,2-3-1 15,1 4 0-15,-5-4 0 16,1 3 1-16,-4-3-1 0,5 2 0 16,0-2 0-16,-3 1 0 15,4-2 1-15,-4 3-1 16,0-2 0-16,3 1 1 16,-3-1-1-16,0 1 0 15,1-1 2-15,0 3-2 0,-1-2 0 16,-4 4 0-16,-4-4 1 15,1 5 0-15,-3-1 1 16,-7 3-1-16,16-4 1 16,-16 4 1-16,0 0 0 0,0 0-1 15,0 0 0-15,0 0 0 16,7-8 0-16,-7 8-1 0,0 0 0 16,0 0-1-16,0 0 0 15,0 0-1-15,0 0 1 16,0 0-1-16,0 0 1 15,0 0-1-15,0 0 0 16,0 0 0-16,0 0 1 0,0 0-1 16,0 0 0-16,0 0 0 15,0 0 0-15,0 0 0 16,0 0 1-16,0 0-1 16,0 0 1-16,0 0-1 0,0 0 1 15,0 0 0 1,0 0 0-16,0 0 0 0,0 0-2 15,0 0-2-15,0 0-1 16,0 0-6-16,0 0-7 16,0 0-17-16,0 9-44 0,0-9-5 15</inkml:trace>
  <inkml:trace contextRef="#ctx0" brushRef="#br1" timeOffset="132698.9998">19146 17197 416 0,'0'0'2'0,"0"0"1"16,0 0 0-16,0 0-1 0,0 0 0 15,0 0 1-15,0 10 1 16,0-1 0-16,0 6-2 15,0 0-1-15,-4 5 0 16,0 2 1-16,-1 4 0 16,3-2-1-16,-3 3 0 0,-2 0 1 15,2 4-1-15,-3 0-2 16,1 1-3-16,-1 1-7 16,1-1-15-16,-1-5-32 0,3 3-20 15,-2-5-4-15</inkml:trace>
  <inkml:trace contextRef="#ctx0" brushRef="#br1" timeOffset="133118.3132">18776 17165 306 0,'0'0'4'16,"0"0"2"-16,0 0 4 15,0 0 1-15,0 0 1 0,5-8 2 16,5 3 2-16,7-2 1 16,10-1-2-16,9-2-2 15,8 1-2-15,8-1-1 16,10-3-1-16,5 4-2 0,0-3 0 15,4 6-2-15,-12-1-1 16,-5 1-1-16,-6 4-1 16,-11-3 0-16,-10 2 0 15,-6 3 0-15,-12-2 0 0,-9 2 1 16,0 0 0 0,0 0-1-16,0 0 0 0,0 0 0 15,0 0-2-15,-5 0-2 16,-2 2-4-16,-4 6-6 15,-5-6-14-15,0 8-57 16,7 5-3-16</inkml:trace>
  <inkml:trace contextRef="#ctx0" brushRef="#br1" timeOffset="133717.0573">19480 17459 381 0,'0'0'7'16,"0"0"1"-16,0 0 1 0,-3-10 2 15,3 10 2-15,0-9-1 16,0 9 2-16,0-10-1 16,0 10-6-16,3-12-1 0,-3 12-3 15,7-13-2-15,-7 13-1 16,9-11 0-16,-9 11-1 15,13-3 0-15,-13 3 0 16,10 0 0-16,-10 0 1 0,7 14 0 16,-4-4 1-16,-3 2 0 15,-3 3 0-15,-2-3 1 16,-2 3-1-16,-2 2 0 16,-4 4-1-16,1-4 0 15,-2 0-1-15,-2 0 1 0,0-2-1 16,4 0 1-16,-1-1 1 15,6 0 0-15,0-5 0 16,7-9 1-16,0 15 0 16,0-15 1-16,17 5-1 15,-2-2-1-15,5-3 1 0,2 0-1 16,3 0-1-16,-5-3 0 16,8 1-2-16,-7-3-3 0,2 3-4 15,-3-3-10-15,0-3-55 16,-3 4-11-16</inkml:trace>
  <inkml:trace contextRef="#ctx0" brushRef="#br1" timeOffset="134285.2064">19837 17080 407 0,'0'0'5'16,"0"0"1"-16,-3-15 2 0,1 5 1 16,2 3 1-16,0-8 1 15,0 3-1-15,2-5 1 16,7 1-4-16,0 0-3 0,6 2-1 15,2 2-2-15,1 3 0 16,1 1-2-16,-1 3 0 16,1 5 0-16,-1 3 0 15,-2 1 0-15,-7 9-1 16,-4-1 2-16,-2 5 0 0,-3 1 0 16,-3 2 0-16,-6-5 0 15,-2 2 1-15,-3-2-1 16,4-3-1-16,-1 0 0 15,4-1 1-15,2-4-1 16,5-7 1-16,0 15-1 0,0-15 2 16,19 15 0-16,-1-5 0 15,3-3 0-15,0-2 1 0,4 5-1 16,-2-6-1-16,-3 4 0 16,-3 1 0-16,-4-6 0 15,-13-3 0-15,7 13 1 16,-7-13 0-16,-13 16 0 0,-4-9 1 15,-8 5 0-15,0-2 0 16,-7 0 0-16,15-6-4 16,-1 4-4-16,4-1-14 15,-6 1-62-15,4-1-4 16</inkml:trace>
  <inkml:trace contextRef="#ctx0" brushRef="#br2" timeOffset="192072.0976">13444 12711 176 0,'0'0'5'15,"0"0"4"-15,0 0 3 16,0 0 0-16,-5-14-1 16,5 14-2-16,0 0-1 15,0 0 0-15,0 0-3 0,-5 20-4 16,2 4 1-16,0 12-1 15,3 14 4-15,-2 9 3 0,-1 18 2 16,1 13 0-16,-1 4 1 16,1 13-3-16,-3 4 0 15,0-5 0-15,-3 3-1 16,-4-5-2-16,0-8-1 16,-3-4 0-16,-2 0-1 0,-1-15 1 15,3-8 0-15,-2-2-1 16,1-13 1-16,7-1 0 15,-1-7-2-15,2-6 1 16,1-5 0-16,2-3-1 16,3-5 0-16,-1-2 0 0,1-2-2 15,2-9-2-15,-3-1-3 16,1-1-5-16,2-12-3 16,0 10-7-16,0-10-28 15,0 0-25-15,0-6-4 0</inkml:trace>
  <inkml:trace contextRef="#ctx0" brushRef="#br2" timeOffset="196657.7676">13322 12697 138 0,'0'0'0'16,"0"0"-1"-16,0 0 1 16,5-9-1-16,-5 9 1 0,20-5 1 15,-8 0 2-15,8 3 0 16,2-3 4-16,5 2 2 15,3-4 2-15,8 0 1 16,-3-1 1-16,9-4 1 16,6 1-1-16,-3-1-2 15,5 0-1-15,-2 2-1 0,10 0-3 16,-9 0 0-16,9 1-1 16,-5 1-1-16,2-2 1 15,3 1-1-15,0-2-1 16,7-2 1-16,3 7 0 0,2-5 1 15,-1 2-2-15,4 3 0 16,0-1 0-16,0 2-1 16,1 0 1-16,-1 3-1 0,2-1 0 15,0-2 0-15,0 3 1 16,5 0-2-16,-2-3 1 16,4 2 0-16,1-2 0 0,2 2-1 15,-5-4 1-15,5 5-1 16,-3-3 0-16,3 0 0 15,0 0 0-15,-2 0 0 16,7 2-1-16,-10 1 1 16,-3-3-1-16,1 2 1 15,-1 3-1-15,-4-3 0 0,-1 1 1 16,1-1-1-16,-3 2 0 16,1-5 1-16,-4 4-1 15,5-1 1-15,-1 1 0 0,-1 0 0 16,3-1 1-16,-3 1-1 15,-5-1 1-15,8 1-1 16,-1-1 1-16,1-2-1 0,-1 0 0 16,4 1 0-16,-2-7 0 15,-2 7 0-15,4-4 0 16,-1 4-1-16,-3-4 1 16,-2 2-1-16,-2 4 0 15,0-3 1-15,-3 0-1 0,0 2 0 16,-2 1 0-16,-3-2 1 15,0-2-1-15,0 1 1 16,3-2-1-16,-1 2 1 16,3 0-1-16,0-2 1 0,3 0-1 15,-3 2 0-15,0-1 2 16,0 5-2-16,1-2 0 16,-6-2 0-16,0 5 0 15,-2-3 0-15,0 3 0 0,-9-2 0 16,6 2 0-16,-4 0 0 15,-6-3 0-15,3 3 0 16,-5 0 0-16,2 0 0 0,-5 0 0 16,8 0 0-16,-3 0 0 15,-2 0 0-15,2 0 0 16,-5 0 0-16,6 0 0 16,-6 0 0-16,0 0 0 15,0 0 0-15,-5 0 0 0,5 0 0 16,-4 0 0-16,2 0 1 15,-5 0-1-15,10 0 0 16,-1 0 2-16,-2 0-2 16,3 0 0-16,-1-2 1 0,2 2-1 15,-4-2 1-15,0-1-1 16,-2 3 1-16,-8-3 0 16,3 3-1-16,-3 0 1 15,-2-3 1-15,0 3-1 0,-3-2 0 16,1 2-1-16,2-1 1 15,-3 1 0-15,5-4-1 0,-2 4 0 16,0-2 1-16,2-1-1 16,-4 3 0-16,1-2 0 15,-1 2 0-15,-1-3 0 16,-3 3 0-16,1-3 0 16,-2 3 0-16,0 0 0 15,2 0 0-15,-1 0 0 0,1 0 0 16,2 0 0-16,1 0 0 15,-1 0 0-15,3 0 0 16,-3 0 0-16,1 3 0 16,-1 0 0-16,-3-1 0 15,1-2 0-15,0 5 0 0,3-5 0 16,-5 4 1-16,2-3-1 16,-6 1 0-16,3 1 0 15,-7-3 0-15,3 3 0 0,-6 0 0 16,1 1 0-16,-4-1 0 15,4-1 0-15,-3 3 0 0,0 1-1 16,3-2 1-16,-4 4-1 16,3-1 1-16,1 3-1 15,-3-3 0-15,3 5 0 16,-3-2 0-16,2 4 0 16,-2-5 0-16,0 3 1 0,-1-1-1 15,2 1 1-15,-4-3 0 16,3 4-1-16,-1-4 1 15,0 6 0-15,-2-2 0 16,3 0 0-16,-2-1-1 16,-1 3 1-16,0-1 0 15,3 1 0-15,0 0 0 16,-2 2 0-16,1-1 0 0,-2-2 0 16,2 1-1-16,0-3 1 15,-2 6-1-15,2-6 1 0,-2 5 0 16,-2-1-2-16,2 1 2 15,-2-2 0-15,1 4-1 16,-2-4 1-16,1 2 0 0,-2 4 0 16,1-4 0-16,-1 3 0 15,-1-3-2-15,1 0 2 16,-1 6 0-16,1-4 0 16,-3 1 2-16,0 5-2 0,3-6 0 15,-3 6 0-15,0-5 0 16,0 5 0-16,-3-3 0 15,3 0 0-15,-5 4 0 16,2-2 0-16,-2 1 0 16,5 2 0-16,-4 3 0 15,1-3 0-15,-2 3-2 0,1-1 2 16,0 4 0-16,-1-6 0 16,1 3 2-16,-1-3-2 15,0 3 0-15,-2-1 1 0,-2 1 1 16,5 5 0-16,-4-5 0 15,1-1 0-15,1 4 0 0,-1-1 0 16,2-5 0-16,3 3 1 16,-3-6-2-16,0 1 1 15,1 0-1-15,0-3 1 16,-1 1 0-16,1 2 0 16,1 0-1-16,-2-4 1 15,1 2 0-15,-1-1 0 0,1 0-1 16,0-2 1-16,4 2-1 15,-3-4 0-15,1 2 0 16,-1-3 0-16,3-2 0 16,-2 2 0-16,0-2 1 15,-1 0-1-15,1-3 0 0,2 4-1 16,-5-2 0-16,1 3 0 16,0-2 1-16,1 6-1 15,1-7 1-15,-1 6-1 0,-1-5 0 16,1 2 1-16,1-3 1 15,-1 1-1-15,1-3 0 16,-1 2 0-16,0 1 0 0,3-3 0 16,-2-3 0-16,-1 4 0 15,1-1 0-15,-3 2 0 16,5-3 0-16,-2 2-1 16,-1-3 1-16,3 2 0 15,-4-2-1-15,4 0 1 0,-3-3-1 16,1 3 0-16,2-10 1 15,-4 15-1-15,4-15 1 16,-2 17-1-16,0-8 0 16,2 0 1-16,0-9 0 15,-5 17-1-15,2-7 1 0,1-3 1 16,2-7-2-16,-5 17 0 16,3-6 1-16,2-11 0 15,-5 16 0-15,5-16 1 0,-11 16-1 16,9-6 0-16,-3-1 1 15,5-9-1-15,-15 15 0 16,15-15 1-16,-15 18-1 16,6-11 0-16,-2 0 0 0,1 3 0 15,1-2 0-15,-2-1 0 16,-1 1 0-16,0 2 0 16,-1-5-1-16,4 3 1 15,-7-1-1-15,4-2 1 0,-3 2-1 16,0 3 0-16,0-3 0 15,0 0 0-15,0-1 0 16,1 3 0-16,-7-1 0 16,7 0 0-16,-4-4 0 15,1 4 1-15,-5-1-1 0,-3-2 0 16,-1 3 0-16,1 2 0 16,1-2 0-16,-5-4 0 15,1 3 0-15,-2 1 1 0,0-4-1 16,3 4 0-16,-5 1 0 15,2-3 0-15,-5-1 0 16,3 2 0-16,-4-1 0 16,-1 2 1-16,0-2-1 0,3 2-1 15,-6-3 1-15,2 2 1 16,-1 0-1-16,1-1 0 16,1 1 0-16,-1 0 0 0,1-2 0 15,0 0 0-15,3 3 0 16,-1-1 0-16,-1-2 0 15,-1-1 0-15,3 2 0 16,-4 1 0-16,1-2-1 16,-1 3 1-16,1 0 0 15,3-4 0-15,-1 4 1 0,0-1-1 16,1 0 0-16,0-1 0 16,6 0 0-16,-6 2 0 15,4 0 0-15,1-4-1 0,-1 4 1 16,-2-4 0-16,2 5 0 15,-3-5-1-15,1 1 1 16,-5 0-1-16,2 1 1 0,-2-1 0 16,3-2-1-16,-7 1 1 15,4 1-1-15,-2-1 1 16,1 2-1-16,1-4 1 16,-3 3-1-16,1-2 1 0,-2 1 0 15,4 1-1-15,-5-3 1 16,-1 4-1-16,-1 0 1 15,-4 0-1-15,2 2 1 16,-4-4-1-16,-3 2 0 16,7-2 0-16,-7 2 0 0,3-2-1 15,3 2 1-15,-3-1-1 16,1-1 1-16,-1 1-1 16,-2 0 1-16,0 3 0 15,-3-1 0-15,3 3 0 16,-1-3 1-16,2 1 0 0,-2 1-2 15,6-1 2-15,2-4 0 16,0 4 0-16,3 1-1 16,0-2 1-16,2-2 0 0,0-1 0 15,-1 4 0-15,-2-3 0 16,1 0 0-16,-1-1 0 16,1 2 0-16,0 1 1 15,-1 0 1-15,1-2-2 0,3 0 0 16,-1 2 0-16,-2-1 1 15,1-1 0-15,-1-4-1 16,3 5 0-16,-2-4-1 16,0-2 1-16,-4 3-1 0,2-3-1 15,-1 0 1-15,-1 0-1 16,-2 0 0-16,-1 0 1 16,4 0-1-16,1 0 1 15,-3 0 0-15,0 0 0 16,5 0 1-16,-5 0 0 0,4-3 0 15,-2 3-1-15,1-2 1 16,-1 2 0-16,1-2 0 16,1-3-1-16,-1 2 1 0,-1 1-1 15,2-1 1-15,2 0 0 16,-5-2-1-16,6 3 1 16,-4-3-1-16,1 3 1 15,-3-1-1-15,3 0 1 0,-1 2-1 16,-3-5 1-16,0 6 0 15,4-2 0-15,-2 0 0 16,1 2 0-16,-1-3 0 16,-1 0 0-16,1 1 0 15,1 0 0-15,-4 0 0 0,2-1 0 16,-2 0 0-16,-5 1 0 16,1-3 0-16,-2 2 0 15,0 3 0-15,-2-4 0 16,3 1 0-16,0 1 0 0,-3-4 0 15,5 5 0-15,1-2 0 16,1-3 0-16,2 4 1 16,-2 0-1-16,6-2 1 0,-5 3-1 15,2-2 1-15,0-2-1 16,3 5 1-16,2-3 0 16,-2 1-1-16,2-1 1 0,0 0-1 15,0 2 0-15,1-2 1 16,1 1-1-16,-2 2 0 15,3-3 0-15,-2 3 0 16,-4-3 0-16,6 3 0 16,-5 0 0-16,4 0 0 15,-4 0 0-15,5 3 0 16,0 0 1-16,1-3-1 0,2 2 0 16,-1 1 0-16,5-3 0 15,-2 0 1-15,2 1-1 16,0-1 0-16,0 3 0 0,1 0 0 15,-1-3 0-15,0 0 0 16,0 2 1-16,0-2-1 16,3 0 1-16,-3 0-1 0,5 0 1 15,1 0-1-15,-1 0 1 16,2 0-1-16,-2 0 1 16,8-2 0-16,-3-1 0 0,2-1 0 15,4-1 2-15,-2-1-3 16,2-1 1-16,2 3 1 15,1-4-1-15,-1 1 0 16,5-1 0-16,-4 2 0 16,4-5 0-16,0 1 0 15,2-3-1-15,-3 1 1 16,-2-3 0-16,3 1-1 0,-2-2 1 16,0 0 0-16,0 0-1 15,-1-2 1-15,0 2-1 16,0-2 1-16,3 4-1 0,-4-4 1 15,4 6 0-15,0-8-1 16,-1 5 1-16,0-2 0 16,-1 2 0-16,1 1-1 0,1-4 1 15,-3 0 0-15,2 1-1 16,1 2 1-16,0-7 0 16,1 5 0-16,-1-3 0 15,0 3 0-15,2-6 0 16,-3 3-1-16,3 0 1 0,0 0 0 15,-2-2-1-15,2 2 0 16,-3-2 0-16,3 0 0 16,0 0 0-16,0-1 0 15,-2-1 1-15,5 2-1 16,-4-1 1-16,1 1 0 0,0 1 0 16,1 5 1-16,1-2-1 15,1 6 1-15,-1 0 0 16,1 1 0-16,2 11 0 0,-2-14 0 15,2 14-1-15,-4-10 1 16,4 10-1-16,0 0 0 16,0 0-1-16,0 0-4 0,0 0-18 15,-14-8-61-15,14 8 0 16</inkml:trace>
  <inkml:trace contextRef="#ctx0" brushRef="#br2" timeOffset="200258.847">18724 12213 170 0,'0'0'6'0,"0"0"5"0,-11-10 4 16,11 10 2-16,0 0 3 15,0 0-1-15,-5-11 3 16,5 11 1-16,0 0-4 16,8-20-4-16,7 6-1 0,0-13 0 15,9-6-2-15,9-18 1 16,7-12-2-16,12-16 0 16,11-12-2-16,4-13-2 15,4-14-2-15,12-10 0 16,1-3-5-16,3 2 1 0,0 3 0 15,-10 17-1-15,-3 15 1 16,-12 12 0-16,-7 19 0 16,-12 19 2-16,-11 15 0 0,-10 7 1 15,-9 12 0-15,-3 2-1 16,-10 8 1-16,0 0-2 16,0 0 0-16,0 0-1 15,0 0 0-15,0 0-2 16,0 0 1-16,0 0-2 0,0 6-1 15,-3 6-5-15,-4 2-9 16,0 6-15-16,3 7-46 16,-8-5-5-16</inkml:trace>
  <inkml:trace contextRef="#ctx0" brushRef="#br2" timeOffset="200942.9097">18621 11782 235 0,'0'0'7'0,"0"0"3"0,0 0 3 16,8-6 2-16,-8 6 0 15,0 0-1-15,8-2 1 16,-8 2-1-16,0 0-4 0,0 0-4 15,7 15-1-15,-5 5 1 16,-2 4-2-16,0 6 2 16,0 8 0-16,0 1 2 0,-2 3-2 15,-1 1 0-15,1-2-1 16,-3-6 0-16,0 0-2 16,1-3 1-16,0-5-2 15,-1 0 0-15,3-4-1 16,0-6-1-16,-1-3 0 0,3-1 0 15,0-13 1-15,0 13 1 16,0-13 2-16,12 0 0 16,6-8 2-16,5-7 0 15,4-4 1-15,8-4 1 16,4-4-1-16,6-3 0 0,5-2-2 16,-3 0 1-16,-3 4-1 15,-3 4-1-15,-9 4 0 16,-8 5-1-16,-4 5 0 0,-4 3 0 15,-16 7 0-15,9-4-3 16,-9 4 0-16,0 0 0 16,0 0 0-16,0 0 0 0,0 0 0 15,0 0 0-15,0 0 0 16,0 0 0-16,0 9-3 16,0-9-29-16,5 10-51 15,5-5-4-15</inkml:trace>
  <inkml:trace contextRef="#ctx0" brushRef="#br2" timeOffset="203526.8968">20143 9896 366 0,'0'0'6'0,"0"0"3"0,0-10 3 16,0 10 1-16,0 0 0 15,5-12 0-15,-5 12-1 16,0 0 0-16,0 0-6 16,0 0-2-16,3 10-3 0,-3 4-2 15,2 7 1-15,-2 1-1 16,2 2 2-16,-2 4 0 15,0 5 0-15,0-6 1 0,0-1-2 16,0-1-1-16,0-2-5 16,-4-6-7-16,1 0-18 15,1-2-34-15,2-15-16 16</inkml:trace>
  <inkml:trace contextRef="#ctx0" brushRef="#br2" timeOffset="203945.1431">20170 9540 304 0,'0'0'5'15,"0"0"2"-15,-12-10 4 16,12 10-1-16,-18-5 1 16,6 5 0-16,-8 5 1 0,-7 9 2 15,0 16-4-15,-3 7-2 16,3 10-2-16,-3 13 1 15,2 9 0-15,6 3-1 16,7 3 0-16,9-3-1 16,6-4-1-16,6 0-1 0,9-12 0 15,7-6 0-15,11-8 0 16,1-9 0-16,8-12 1 16,3-8 0-16,2-10 0 15,1-3 1-15,2-17-1 0,-6-8 0 16,-1-12 0-16,-4-13 0 15,-9-7-1-15,-5-17 0 16,-13-6-1-16,-7-1 0 0,-10-1 0 16,-13 2 0-16,-8 11-1 15,-10 10 0-15,-6 12-1 16,-5 17 0-16,0 18-1 16,-3 9-5-16,6 18-18 0,14 10-58 15,-2 4-4-15</inkml:trace>
  <inkml:trace contextRef="#ctx0" brushRef="#br2" timeOffset="208638.2886">12012 15683 287 0,'0'0'2'0,"0"0"-5"0,0 0-2 16,-3 5 1-16,3 10-1 15,-2 11 3-15,2 7 2 0,-3 21 3 16,0 16 1-16,1 14 5 16,2 13 2-16,0 7-1 15,2 8-1-15,4 2 3 16,-4 2-4-16,3-10-2 0,-2-2-1 15,-3-4 0-15,0-8 1 16,-3-46-2-16,1 4 0 16,-3-8-1-16,-1 5-2 15,1-7 0-15,3-1-1 16,-3-3 0-16,3-2 1 16,-3-7 4-16,0 1 1 0,2-9-4 15,0-4-1-15,-1-3-1 16,4-12-5-16,-10-27-1 15,5-18-4-15,3-11-4 16,-4-14-1-16,3-2 1 0,1-4-1 16,0 3 0-16,2 7 2 15,-3-4-3-15,1 4-2 16,2-4-2-16,0 4 0 0,0-4 3 16,0 9 1-16,0-7 2 15,0 6 3-15,0 0 5 16,0 8 5-16,0 0 3 15,0-2 6-15,-3 8 4 0,1 5 3 16,0 1 1-16,-1 10 1 16,1 4 0-16,-4 1-2 15,1 7 0-15,3 6-2 16,-3 1-3-16,5 1-5 16,0 1-2-16,0 2-1 15,0-1 0-15,7 0-2 0,4 3 1 16,1-3-1-16,6 1 0 15,3-2 0-15,2-1 0 16,9 4 2-16,3-2-2 0,3 1 1 16,4-2 0-16,2 4 0 15,9 0 0-15,-1 1 0 16,8-1 0-16,2-3 0 0,7 3 0 16,0-3 0-16,7 1 1 15,4 0 0-15,1 0-1 16,4 1 1-16,2 1 0 15,0 2-1-15,2 2 1 0,1 1-1 16,2 2 0-16,0 0 0 16,0 0 1-16,7 0-1 15,-5 0 0-15,-2 0-1 16,7 0 1-16,-1 0 0 16,1 0-1-16,8-6 1 0,-7 5-1 15,1-4 1-15,3 2-1 16,-1 1 0-16,-1-3 1 15,5 2-1-15,-10 1 0 16,-3 0 1-16,0 2-1 0,-2-3 0 16,0 0 1-16,-2 3-1 15,-3-2 0-15,3-1 0 16,-3 1 1-16,0-3 0 16,2 0-1-16,1 0 1 0,-1-5-1 15,6 3 1-15,-8-1 0 16,-1 0 0-16,1 1 0 15,-4 2 0-15,-1 0 0 0,-1-2 1 16,-3 2 0-16,2-2-1 16,-1 0 1-16,-2 1 0 15,4-1-1-15,2-3 1 16,-1 1-2-16,-1-4 0 16,4 3 0-16,-2-1 0 15,-1 4 0-15,2-2 0 0,-2 3 0 16,-2-4-1-16,-4 6 2 15,7-1 0-15,-1 0-1 16,-1 0 0-16,-1-2 1 0,3 2-1 16,1-2 1-16,-2 1-1 15,2 1 0-15,8-1 0 16,-7 0 1-16,2 3-1 0,-2-2 1 16,1 2-1-16,1 0 0 15,0 2 0-15,1-2 0 16,-4 1 0-16,1 2 1 15,-1-3-1-15,3 0 0 16,-2 3 0-16,2 0 0 0,2-1 0 16,1 1 1-16,-1 0-1 15,3 0 0-15,0 0 1 16,0 0-1-16,0 0 0 16,0 0 1-16,5 0-1 15,-7-3 0-15,-1 3 0 16,1 0 0-16,-1-3 0 0,-2 1 0 15,0 2 0-15,-3-2 0 16,1-1 0-16,0 0 0 0,-3 1 1 16,-1 0-1-16,2-1 0 15,-1-2 0-15,3 3 1 16,-6-3-1-16,1 1 0 0,-4-2 0 16,2 1 0-1,-2 0 0-15,2 0 0 0,-4 0 0 16,1-3 0-16,1 4 0 15,0-2 1-15,0 1-1 16,2-2 0-16,-2 2 0 0,2 0 0 16,-4 0 0-16,1 1 0 15,1-2 0-15,0 2 0 16,-2-2 2-16,1-1-2 16,-1 1 0-16,1 0 0 15,-1-2 0-15,-1 2 0 0,1-2 0 16,-2-1 0-16,-2 2 0 15,-1 2 0-15,1-2 0 16,-3 0 0-16,-4-1 0 0,4 1 0 16,-5-3 0-16,-5 0 0 15,7 3 0-15,-6-6 0 16,1 1 0-16,4 1 0 16,-10 2 1-16,7-3-1 0,-5 1 0 15,-2 2 0-15,-3-1 0 16,-4 0 2-16,-3 0-2 15,-3 0 0-15,1 4 1 16,-3-5 0-16,4 1-1 0,0 2 0 16,1-4 1-16,1 2-1 15,2 3 1-15,0-3-1 16,0 0 0-16,3 3 0 16,-6-3 1-16,1-4 0 15,-1 5-1-15,1-3 1 16,4 2-1-16,-4-3 0 0,4 4 1 15,-2-4-1-15,0 4 1 16,3-2-1-16,-4-1 0 0,4 2 0 16,-6-2 0-16,1-1 1 15,-1 3-1-15,-4-2 0 16,-1 0 0-16,-1 2 1 16,1-3 0-16,-8-1 0 15,2 1 1-15,-2-2 0 0,-1-2 0 16,4 3 1-16,-3-4 0 15,-1 1-1-15,1-3 1 16,3 0-1-16,-1 2 0 16,0-1 0-16,-2-1-1 0,0 3 0 15,2-4 0-15,-2 2-1 16,2-1 1-16,-4 1-1 16,4 2 0-16,-2-1 0 15,-1-2 1-15,1 2-1 16,0 1-1-16,-2 0 3 0,1 0-1 15,1-4 0-15,0 7-1 16,2-4 1-16,1 1-1 0,1 3 1 16,1-2 0-16,2 1-2 15,-2 3 0-15,0 0 1 16,0-1 0-16,0 1 0 16,-1 2-1-16,-1 0 1 0,4 1 0 15,-5-2-1-15,4 4 1 16,-2-1 0-16,-2 2 0 15,3-5-1-15,0 4 1 16,-1 1 0-16,1 1 0 0,0 1 0 16,0 1-1-16,0 1 1 15,0-1 0-15,-5 1 0 16,2 2 0-16,-7 0 0 16,0 0-1-16,-1 0 1 15,-1 2-1-15,-3 1 1 0,-3-1-1 16,-2 4 0-16,-3-5 0 15,3 7 0-15,-3-1 1 16,2 1-1-16,-5 0 1 0,3 2 0 16,1-1 0-16,-1 2-1 15,1-2 1-15,-3 1 0 16,2 2 0-16,-4-2-1 16,2 3 1-16,-6-4 0 0,4 3 0 15,-3 1-1-15,3-3 0 16,-3 5 0-16,2-3 0 15,0 3 0-15,-1 0 0 16,1 0 0-16,-2 0 0 16,2 0 0-16,-2-5 1 0,3 2 0 15,-6 3 0-15,1-3 0 16,-1 3 0-16,1 1 0 16,-1-2 0-16,0 1 1 15,1 2-1-15,-1-2 0 0,1 0 1 16,-1 1-1-16,0 0 0 15,2 0 1-15,-2-2-1 16,1 1 0-16,-3-1 0 16,0 2 0-16,0 0 0 0,0 0 0 15,0 3 0-15,-5-1 0 16,-1-1 1-16,-1 1-1 16,0-2 0-16,-3 5 1 15,2-1-1-15,-2-6 1 0,3 6-1 16,0-3 1-16,1 3-2 15,-1 3 1-15,2-1-1 16,3 0 1-16,-3-2-1 0,2 5 1 16,-2 0-1-16,2-1 1 15,1 1 0-15,-1-3 0 16,1 6 0-16,-1-3 0 16,3-1 0-16,-2 3 0 15,2 4 0-15,-2-5 0 16,2 3-1-16,-5 3 1 0,2-3 0 15,3 0 0-15,-2 3-1 16,-1 2 1-16,0-1 0 16,1 5 0-16,-3-4 0 0,3 4 0 15,-3-1-1-15,0 0 1 16,3 0-1-16,-4 6 1 16,1-7-1-16,3 2 0 15,-1-1 0-15,1 2 0 0,2 3 0 16,0-2 0-16,0-1 0 15,0 2-1-15,-3 2 2 16,1 2-1-16,0 3 1 0,-3 0 0 16,-3 0-1-1,3 6 0-15,-2-4 1 0,-1 5-1 16,-2-5 0-16,5 1 0 16,2-1 0-16,3-4 1 15,0 2-3-15,0-4 3 16,5 4-1-16,4-6 0 15,-2 2 0-15,0-4-2 0,0-1-3 16,-1 2-6-16,1-5-14 16,8 1-45-16,-8-2-5 0</inkml:trace>
  <inkml:trace contextRef="#ctx0" brushRef="#br2" timeOffset="210636.3221">11833 17495 1 0,'12'17'13'16,"3"0"2"-16,7-2 0 0,0 4 2 16,6 1-2-16,7-1 2 15,-1 2 0-15,14 1-1 16,2-5-2-16,4 0 0 16,8 1-2-16,6-6 1 15,6 2-2-15,6-2-1 16,4-3-3-16,5-1 0 0,3-1 0 15,6 0-3-15,3-2 0 16,7 0-2-16,3 0 1 16,4-3-1-16,4 1 0 0,3 0 0 15,2-1-1-15,0 1 1 16,3-2-1-16,3 2 0 16,-1 2 0-16,0-2 0 0,0 2 1 15,1-3-1-15,1 1 0 16,1 0 0-16,5-1 0 15,-6 1 0-15,1 0 0 16,3-3 1-16,1 2-1 16,-4 0 0-16,2-2 2 15,1 0-2-15,-4 0-1 0,3 0 1 16,3 0 0-16,-1 0-1 16,-3-2 0-16,-2 2 1 15,3 0-1-15,-4 0 0 16,-1 0 1-16,-2 0 0 0,-1 0 0 15,-4 0 0-15,0 0 0 16,0 0 1-16,-5 0-1 16,0 0 0-16,-3 2 1 0,1 0-1 15,-2 1 1-15,0-3-1 16,-1 5 0-16,-3-5 0 16,0 3 0-16,1-1 0 15,-1 0 0-15,1 1-3 16,-4 7 0-16,1-8 0 0,-3 8 0 15,6-8-1-15,-6 6 1 16,4-5-1-16,-2 4 2 16,1-5 1-16,0 5 1 15,2-4 0-15,1 2 0 16,-1-2 1-16,-2 3-1 16,5-6 2-16,2 6-1 15,1-6 0-15,2 3 0 16,0-3 0-16,5 0 0 15,-3 0 0-15,-1 0 1 0,4 0 0 16,0-3-1-16,-3 3 1 16,7-2 0-16,-2 2 1 15,-2-8-2-15,2 8 2 0,0-8 0 16,0 6 0-16,-4-4-1 16,4 5 0-16,-2-4-1 15,-6 2-1-15,6-4 2 16,-5 4-2-16,-1-4 0 15,4 7 0-15,-6-7 0 0,1 4-1 16,-1-2 1-16,-2 0-1 16,-3 3 1-16,4-1-1 15,-7 1 1-15,4-3-1 16,-4 3 1-16,-1-1 0 16,-1 0-1-16,-1-1 1 0,-7 2-1 15,4-1 1-15,-6 0-1 16,3 1 0-16,-3-1 0 15,1 0 0-15,-9 1 0 16,2 0 0-16,-1-1 0 0,-3 0 0 16,1 1 0-16,-6 2 0 15,1 0 1-15,-2-3-1 16,-2 0 0-16,-1 3 0 0,-3 0-1 16,-3 0 1-16,2 0 0 15,-4 0 0-15,-1 0 1 16,-3 0-1-16,3 0 1 15,-3 3-1-15,-1-3 1 0,2 3 0 16,-4 2-1-16,0-5 1 16,-6 3-1-16,4-1 1 15,-3 3 0-15,4-5-1 16,-1 3 1-16,-5-1-1 0,2-2 1 16,-2 0 0-16,2 0 1 15,-6 0 0-15,-2-2 0 16,-2-4 0-16,0 2 1 15,-5-4 1-15,0 1-2 0,-5-4-3 16,2-1-18-16,-15-3-49 16,6-1-5-16</inkml:trace>
  <inkml:trace contextRef="#ctx0" brushRef="#br2" timeOffset="211711.48">23531 15047 194 0,'0'0'3'0,"0"0"4"0,0 0 3 15,0 0 4-15,3 7 4 16,-3-7 6-16,0 0 2 16,15 3 2-16,-15-3-2 15,14-8-1-15,-1-4-1 0,2-5-4 16,3-9-1-16,7-6-6 15,5-10 0-15,7-8-3 16,4-14 0-16,10-10-1 16,6-15-2-16,7-8 0 0,8-5-3 15,3-2-4 1,-1 3 0-16,1 1 0 16,-5 14 0-16,-8 8 0 0,-5 12 0 15,-8 11 0-15,-8 11 0 16,-7 10 0-16,-9 4 0 15,-5 7 0-15,-3 4 0 0,-5 6 0 16,-3 6 0-16,-9 7 0 16,0 0 0-16,0 0 0 0,0 0 0 15,0 0 0-15,0 0 0 16,0 0 0-16,0 0 0 16,0 0 0-16,0 0 0 15,-6 7-19-15,6-7-23 16,6 18-46-16,-6-18 0 0</inkml:trace>
  <inkml:trace contextRef="#ctx0" brushRef="#br2" timeOffset="212218.8895">24894 13210 369 0,'0'0'5'16,"0"-9"1"-16,0-1 3 16,0 0 1-16,2-7 1 15,3 3 1-15,3-4 0 16,2-2 0-16,-1 5-4 0,4 2-2 15,2 1-2-15,0 5-2 16,-1 1-1-16,7 5 0 16,-4 1-1-16,-2 4-1 15,2 4 1-15,1 6 0 0,-9 6 0 16,-6 2 0-16,-3 9 1 16,-8 1 1-16,-8 0-1 15,-5 2 1-15,-1-2-1 16,-1-5 0-16,1-1 0 15,2-7-1-15,2-6-1 0,6-3 0 16,12-10 0-16,-9 9 0 16,9-9 1-16,0 0 0 15,9 0 1-15,7-2 1 0,5-3 0 16,4-4 0-16,5-1 0 16,3-8-2-16,4 3-5 15,-5-3-7-15,4-1-23 16,1-3-48-16,-12 0-1 0</inkml:trace>
  <inkml:trace contextRef="#ctx0" brushRef="#br2" timeOffset="212638.3082">25107 12795 331 0,'0'0'4'0,"0"0"1"16,-17-8 1-16,0 5 2 15,-6 1 1-15,-4 2 3 0,-6 2 0 16,-1 14 2-16,-11 9-2 16,2 9 0-16,4 11-1 15,2 12 0-15,5 10-2 0,4 9-1 16,6 3-1-16,10-1-2 16,3-1-1-16,12-6-1 15,7-6 0-15,15-9-1 16,5-8 0-16,7-12 1 15,12-10-1-15,9-11 0 0,10-13 0 16,-1-7 0-16,9-13-2 16,-1-14 1-16,-1-10-1 15,-4-13 0-15,-11-14 0 16,-11-9 1-16,-11-12 0 16,-17-4-1-16,-13-3 2 0,-16 3-1 15,-19 7 0-15,-11 10 0 16,-14 20 1-16,-11 16-2 15,-9 17-2-15,-3 20 2 0,-7 11-4 16,3 21-9-16,6 33-59 16,15-13-13-16</inkml:trace>
  <inkml:trace contextRef="#ctx0" brushRef="#br2" timeOffset="240988.6949">1128 13008 110 0,'0'0'5'0,"0"0"1"0,-12-12 3 16,12 12 2-16,-16-13 2 15,16 13-1-15,-14-15-2 0,14 15-1 16,-13-5-5-16,13 5-3 16,-14 17-1-16,4 3-3 15,-1 8-2-15,2 9 2 16,-1 2 2-16,-3 11 2 0,1 0 0 16,-3 9 0-16,7-5 4 15,-1 6-3-15,6 5 2 16,-7 1 0-16,3 1 0 0,-1 2 0 15,4 1-1-15,1-4 1 16,-5 1-3-16,3-5 2 16,3-7 1-16,2-1-4 15,0 1 1-15,2-8 0 16,8 2-1-16,-2-4 1 16,-3 2-1-16,2-7 1 15,-5 4 0-15,9-9 0 0,1 0 2 16,2-3-2-16,0-2 1 15,0 2 1-15,9-7-1 0,2 4 2 16,2-6-1-16,1 2-3 16,-3-6 1-16,3 1 0 15,6-3 0-15,5 6-1 16,-2 2 1-16,0-3 1 0,6 0-2 16,1 1 2-16,2 1 1 15,8-1-1-15,-4 1 1 16,0-2 1-16,5-7-3 15,7 5 1-15,5 0-1 16,2-3 0-16,6-2 1 0,-3-1-1 16,8 1 0-1,3-2-2-15,7 3 2 0,-5-2 0 16,2-1-1-16,0-3 1 16,0 4-1-16,5-2 0 15,-2 3-1-15,-4-1 1 0,3-2 1 16,7 2-1-16,-8-1 1 15,5 1-1-15,2-1 0 0,-4 1-1 16,6-2 2-16,-2 2 1 16,-3-2-2-16,2 0 0 15,-2-2 1-15,0 3-1 16,-3-6-1-16,3 5 2 16,-2-2-1-16,-5 3 0 0,-1-4 0 15,0 7 0-15,-4-7 0 16,0 4 0-16,-1 4 1 15,1-5-1-15,-4 3 0 16,4-5 0-16,-2 5 1 0,1-8-1 16,-2 4 0-1,0-4-1-15,0-2 1 0,0 3 0 16,0-4 0-16,0 1 0 16,3 2 1-16,0-4-1 15,1 1 1-15,4-1-1 0,7 0 1 16,-5-3-1-16,-2 2 1 15,4-2-1-15,1 0 1 0,-1 0-1 16,1 0 0-16,-1 0 1 16,1 0-1-16,-1 0 0 15,-2 0 1-15,2 0-1 16,1-2 1-16,2-1-1 16,8 0 1-16,-6 2 0 0,3-7-1 15,2 3 1-15,-2-2-1 16,8-3 2-16,3 1-2 15,-5-2 0-15,1-4 0 0,6 3 0 16,-9-6 0 0,7 9-2-16,3-9 2 0,-6 6-1 15,1-5 1-15,-1 4 0 16,-3 1 0-16,5-4 0 16,2 1 0-16,-4 1 0 15,-4-1 0-15,3-2 0 0,-3 2 0 16,0-2-1-16,2-1 1 15,-4 1 0-15,-2-1 0 16,-3 2 0-16,-2 0 0 0,0-3 0 16,-5 4 0-16,3-3 0 15,-1 1 1-15,1 0 0 16,-3-2-1-16,0-2 2 16,-1 1-2-16,4 0 1 0,5 1 1 15,-9-1-2-15,1-1 1 16,-2 2-1-16,-3 2 1 15,0-1-1-15,-5 4 1 16,1-4-1-16,-4-1 1 16,-5 3 0-16,1 1-1 0,-3 1 1 15,-2-1 0-15,-3 1-1 16,3-4 1-16,-8 5-1 16,0-2 0-16,0-2 0 15,-5 2 0-15,0-2 0 0,1 0 0 16,-3-4 0-16,-3 4 0 15,-6-2 1-15,0-1-1 16,-4 1 1-16,0-2 0 0,-7-1 0 16,-3-1 0-16,-2 1 0 15,0-2 1-15,3-5-1 16,-4 3 0-16,1-3 0 16,0 1 0-16,5-5 1 0,-5-1 0 15,2 2 1-15,-2-3-2 16,8 3 1-16,-6-3 0 15,3 1-1-15,-4-3 1 16,2 2-3-16,-1 0 1 16,-4-2 0-16,4 3 0 15,-6-7-1-15,-2 5 0 0,-1-4 0 16,-2 3 0-16,-3 0 1 16,2-1-1-16,-2-1 1 15,-3 2 0-15,-1 0 1 0,-1-3 0 16,0 7 1-16,-6-1-1 15,3-1 1-15,-3 0 0 16,1 3-1-16,-3 3 1 0,0-3-1 16,0-1 0-16,0 4 0 15,-5-3 0-15,0 5 0 16,3-3 0-16,-6 0 0 16,3 3 0-16,-3-1 0 0,1 1 0 15,-2 0 0-15,0-3-1 16,2 3 1-16,0 2-1 15,0 0 1-15,-2-2 0 16,2 4-1-16,0-1 1 16,2 2 0-16,-3 2 0 15,1-3 0-15,0 4 0 0,-3-1-1 16,2 2 0-16,-2 1 0 16,3-1 0-16,-6 4 0 15,3 1-1-15,-4-2 1 0,-4 3-1 16,0 0 0-16,-1 2 1 15,-1-2-1-15,-8-1 0 16,1 0 1-16,-1 1-1 0,-4 2 1 16,0 0 0-16,-5 3-1 15,0 0 1-15,-8 2-1 16,-2 2 1-16,-6 1 0 16,-2-1 0-16,-7 3 0 0,-2 0 0 15,-3 3 0-15,-2 2 0 16,-4-3-1-16,-4 6 1 15,0-1 0-15,-2 1 0 16,-3 1 0-16,-3 2 0 16,0 1 0-16,-2-2 0 0,-3 0 0 15,2 0 0-15,-5-1 0 16,1-1 0-16,0 2-1 16,-2-3 1-16,-3 3 0 15,0 0 0-15,-2-2 0 0,-6 4 0 16,1 0 0-16,2-4 0 15,-2 2 0-15,-4-1 0 16,2 1-1-16,-4-2 1 0,4-1 0 16,1 1-1-16,-2-2 1 15,0 2-1-15,1 1 1 16,-2-6 0-16,2 3 0 16,1-1-1-16,1 0 1 0,-1-3 0 15,3 1 0-15,-2 0 0 16,-1-3 0-16,6 2 0 15,0-2 0-15,-1 3 0 0,1-3 0 16,0 0 0 0,2 0 0-16,-1 0 0 0,4 0 0 15,-3 0-1-15,5 0 1 16,-5 0 0-16,3-3 0 16,2 1 0-16,0-1 0 15,2 0 0-15,3 1 0 0,-2-3 1 16,4 3-1-16,4-3 0 15,-4-2 1-15,5 4-1 16,-2-5 0-16,0 2 0 0,-2 2 0 16,1 2 0-16,1-4 0 15,-2 6 0-15,-3-2 0 16,2 2 0-16,-2 0 0 16,-2 0 0-16,-3 0 0 0,0 0 0 15,5 2 1-15,-5-2-1 16,5 0 0-16,-5 0 0 15,5 0 0-15,-2 0 0 16,2 0 0-16,2 0 0 0,-5 0 0 16,6 3 0-16,-6-3 0 15,1 0 1-15,-1 3-2 16,1-3 2-16,2 0-1 16,-2 2 0-16,2-2 1 15,0 0-1-15,2 0 0 0,0 0 0 16,0 0 1-16,2-2-1 15,3-1 1-15,3 0-1 16,0-2 1-16,-1 3-1 0,4 0 1 16,2-1 0-16,0 1-1 15,5-1 1-15,-5 1-1 16,2 0 1-16,3-4 1 16,-5 4-1-16,3-3 0 0,1 3 1 15,-2-1-1-15,4 1 0 16,-1-1 1-16,-1 1 1 15,1 0 0-15,2 2-1 0,3 0 0 16,3 0 0-16,-1 0-1 16,3 4 1-1,7-1-3-15,0 2 1 0,3 2-1 16,-2 1 1-16,-1-1 0 16,-5 2 1-16,3 7 0 15,-8 2-1-15,-5 3 0 0,3 4 0 16,-7 7-1-16,-8 8-7 15,0 7-23-15,5 8-40 16,-15 4-6-16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8:19:57.74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19514 9525 347 0,'0'0'8'0,"0"-10"2"0,0 10 2 16,-2-17 1-16,2 5-1 15,2-5 0-15,15-2 0 16,10-3 2-16,16 3-7 0,17 1-2 16,19 3-1-16,18 7 0 15,12 4 1-15,8 5-1 0,3 17 0 16,2 13 0-16,-8 11-2 15,-12 9 0-15,-15 11 0 16,-15 8 0-16,-15 6 0 16,-14 3 0-16,-17 5 1 0,-18 3 0 15,-12 1 0-15,-21 1 1 16,-21-5-1-16,-16-8 0 16,-14-1 0-16,-22-5-3 15,-16-9 0-15,-13-9 0 0,-17-13 0 16,-7-12 0-16,-12-10 0 15,-5-16 0-15,-2-13 0 16,4-23 0-16,17-19 0 16,14-18 0-16,27-22 0 15,28-10 0-15,38-18 0 16,32-1 0-16,37-3 0 0,45 1 0 16,45 9 0-16,40 16 0 15,39 22 0-15,33 13 0 0,34 23 0 16,23 17 0-16,59 25-20 15,-24 20-66-15,-8 10-3 16</inkml:trace>
  <inkml:trace contextRef="#ctx0" brushRef="#br0" timeOffset="846.887">24151 12613 390 0,'0'0'2'0,"2"-20"0"0,5 1 0 16,8-1 1-16,12-7 0 16,8-3 2-16,13-2 1 15,18 0 1-15,19 5-1 0,12 6 1 16,20 9 0-16,12 10-1 16,15 10 0-16,8 11-1 15,4 19-1-15,-1 6-1 0,-4 21-1 16,-11 7 0-16,-14 11-1 15,-13 14 0-15,-21 7-1 16,-21 7 1-16,-23 1 0 16,-18 4 1-16,-23-1 0 15,-14-6-1-15,-23-7 2 0,-20-11 0 16,-19-10 2-16,-19-11 0 16,-19-10-1-16,-17-19 0 15,-15-13 0-15,-17-14 0 16,-19-14-2-16,-8-14-2 0,-10-19 0 15,5-19 0-15,-1-14 0 16,15-11 0-16,20-13 0 16,32-4 0-16,37-5 0 0,46 1 0 15,54 0 0-15,64 1 0 16,68 14 0-16,64 13 0 16,105 13 0-16,12 8-11 15,44 25-77-15,67 13-3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8:36:01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13690 12832 222 0,'0'0'6'16,"0"0"2"-16,0 0 5 15,0 0 2-15,0 0 3 0,0 0 1 16,2 0 2-16,-2 0-1 16,0-14-4-16,0 14-2 15,0-21-3-15,0 8-4 16,0 1-1-16,5-2-3 15,0-3-1-15,5-1 0 16,0 0-1-16,8-2 0 0,-2 3 0 16,5 0 0-16,-2 3-1 15,6-4 0-15,0 3 0 16,0 4 0-16,0 2-1 16,0 1 1-16,-1 4-1 0,1 1 0 15,0 3 0-15,-2 0 0 16,4 0 1-16,-3 3-1 15,4-1 1-15,-1 0-1 0,1 6 1 16,-1-1 0-16,3 1-1 16,0 2 1-16,2 3-1 15,3-4 1-15,-3 4 0 16,8-1 0-16,-2 0 0 0,1-2 0 16,0-3 0-16,9 4 1 15,-6-2-1-15,3 0 1 16,2-6 0-16,3 3-1 15,0-3 1-15,-1-1-1 16,4-2 1-16,2 0 0 16,-3 0-1-16,-3-2 1 0,4-3 0 15,-1-2 0-15,-3-4 0 16,6 1 0-16,0-3 0 16,0 1-1-16,2-2 1 15,0-1 0-15,2-2 0 0,4 2 0 16,-1 1 0-16,-2-3 0 15,0 3 0-15,-4-1 0 0,-1 1 0 16,0-4 0-16,-5 3 0 16,-8-2 1-16,0-1-1 15,-2 1 1-15,-3-1 0 0,-2-1 0 16,-8 1 1-16,1-2 0 16,-6 1 0-16,-5 4 1 15,-4 1 0-15,-1-4 0 16,-5 5 0-16,-2 0 1 15,-1 4-1-15,-4 9 0 0,0-12-2 16,0 12 0 0,0 0-2-16,0-8-2 0,0 8 0 15,-9 5-1-15,5 2-1 16,1 5 0-16,-2 6 1 16,3 0 0-16,-3 4 1 15,3 3 1-15,2-1 0 0,0 2 0 16,7-2 1-16,0 1-1 15,9 0 1-15,-2-5 0 0,6-1 0 16,2 1 0-16,5-8 1 16,6 3-1-16,5-3 1 15,1-2 0-15,8 0-1 16,3-2 1-16,5 0 0 0,2-3-1 16,0-4 1-16,8 5 0 15,-1-4 0-15,-2-2-1 16,3 0 0-16,-3 3 1 15,3-3-1-15,-3 0 0 0,2-3 0 16,-1 1 0-16,2-4 0 16,-1 5 0-16,1-8 0 15,2 5 1-15,2-4-1 16,1 0 0-16,0 4 1 16,1-6-1-16,7 5 0 0,-6-5 0 15,5 6 1-15,-3-4-1 16,1 1 0-16,-3-3 0 15,-3 2 1-15,2-1-1 0,-2 0 0 16,-2 3 0-16,-3-5 0 16,1 4 1-16,-2-1-1 15,-1-1 0-15,0 1 0 16,-2 1 0-16,-4-3 1 0,-1 0-1 16,5 0 0-16,-5 3 0 15,2-3 1-15,0 2-1 16,-2-2 0-16,-1 1 0 15,-1-2 0-15,-1 4 1 0,-5 0-1 16,3-1 0-16,-3 1 0 16,-2 0 0-16,2 0 0 15,-2-1 0-15,-3 1 0 16,5 2 0-16,-3-4 0 16,2 6 0-16,-7-6 0 15,4 4 0-15,1-2 1 0,-4-1-1 16,0 1 0-16,0 0 1 15,-1 2-1-15,2-3 0 0,-2 1 1 16,3 2-1-16,-2 2 0 16,-2-1 0-16,3-1 0 15,0 2 0-15,-4 1 0 16,2-1 0-16,-2 1 0 0,2 0 0 16,-5 2 0-16,3-3 0 15,-2 3-1-15,2-3 2 16,1 3-1-16,-1-3-1 15,0 1 1-15,3 2 0 16,-5 0 0-16,2 0-1 0,-2 0 1 16,-3 0-1-16,0 5 1 15,1-2-1-15,-6 2 1 16,3 0 0-16,-5 0-1 16,3 3 1-16,-1-1-1 0,-5 2 1 15,0-1-1-15,1 2 0 16,-4-1 0-16,1 2 1 15,1-2-1-15,-5 6 0 0,0-4 1 16,-2 1-1-16,2 0 1 16,-2 0-1-16,2 1 1 15,-2-1-1-15,-1 5 0 16,-1-2 1-16,3 0-1 0,-5 3 0 16,0 1 0-16,-2-2 1 15,1 3-1-15,-6-3 1 16,4 4 0-16,-2-4-1 0,-3 0 1 15,2 0 0-15,1-2 0 16,-3-2 0-16,0 0 0 16,-2-4 0-16,0-9 0 15,3 13 0-15,-3-13 1 16,0 0 0-16,0 0-1 16,0 0 1-16,0 0-1 0,0 0-6 15,0 0-14-15,0 0-57 16,0 7-2-16</inkml:trace>
  <inkml:trace contextRef="#ctx0" brushRef="#br0" timeOffset="3265.9614">12339 15943 134 0,'0'0'4'0,"0"0"4"15,8-5 1-15,-8 5 1 16,15-15 3-16,-10 3-1 16,8-5 2-16,-4-3 1 0,4-2-4 15,-1-1-1-15,6-4-3 16,1 0 0-16,2-3-2 16,1-3 0-16,0 1-2 15,8-2 0-15,-5 2-1 0,7-3 0 16,-2 3 1-16,0 1-2 15,0 5 1-15,2-1-1 16,0 2 0-16,0-1 0 16,3 9-1-16,-5 1 1 0,5 0-1 15,-5 4-1 1,5 5 1-16,-3 0 0 0,8 4 1 16,-1 3-1-16,4 0 0 15,-1 0 0-15,3 3 0 16,7 1 1-16,-5 4 0 0,8 2 0 15,-6 0 0-15,4 1 0 16,2 0 0-16,0 1 1 16,7-3-1-16,5 8 2 0,2-8-2 15,4-2 0-15,-2 3 1 16,9 0-1-16,-6-2 0 16,4 2-1-16,-4-1 0 15,3 1 0-15,-2 0 0 16,0 0 0-16,-1 2 0 0,0-4 0 15,-1 2 0-15,3-3 0 16,-1 1 1-16,4-3-1 16,1 0 1-16,0 0-1 15,4-3 0-15,-2 1 1 0,3-2 0 16,-3 2-1-16,2 0 0 16,1-1 0-16,-5 6 0 15,-1-5 0-15,1 1 1 16,-3 1-1-16,0-1 0 15,3 2 0-15,-2-1 1 0,2-2-1 16,0 0 1-16,4-3-1 16,1 1 1-16,0 2-1 0,2-3 1 15,2 0-1-15,-2 3 1 16,-5-3-1-16,2 0 1 16,-4 0-1-16,5 0 1 15,-4 0-1-15,2 0 1 0,4-3 0 16,0 0-1-16,-2 2 1 15,3-2-1-15,2-3 1 16,-1-2-1-16,-1 2 1 16,1-1-1-16,1-1 2 15,-3 0-2-15,2 4 0 16,-2-6 0-16,3 2 1 0,0-2-1 16,6 1 1-16,-6 1-1 15,2-4 1-15,0 2-1 16,-3 0 1-16,10-3-1 0,-2 3 1 15,0-4-1-15,-2 2 1 16,2-4-2-16,0-3 1 16,-3 4 0-16,3-5 0 0,0 2 0 15,0-4 0-15,0 3 0 16,-2-5 0-16,1 4 1 16,-4 4 0-16,0-6-1 15,3 2 1-15,-11-2-1 0,-4 1 1 16,-6 2 0-16,-7-1-1 15,-5 1 1-15,-7 3 0 16,-12-2 1-16,-8 3-1 16,-8 4 2-16,-10 1-1 15,-2 5 1-15,-5-2-3 16,-10 7 0-16,0 0-3 16,7-3 0-16,-7 3-1 0,0 0 0 15,3 5-1-15,-3-5 1 16,6 14-1-16,1-6 4 15,2 4 2-15,7 0-1 0,1-1 2 16,8 4-1-16,12-4 2 16,6 1-2-16,10-5 1 15,11 0 0-15,7-2 0 0,6-3-1 16,10-2 1-16,7 0-1 16,6 0 1-16,4-7-1 15,4 0 0-15,5-3 0 16,7-2 0-16,-1-4-1 15,5-3 1-15,-2-1-1 0,-2 0 1 16,6-5-1-16,7-2 0 16,-7 1 0-16,3 0 1 15,4-1-1-15,0 0 1 16,1 3 0-16,-1-2 0 0,-2 1 1 16,-7-2-1-16,5 7 1 15,1-5-1-15,-8 5 0 16,-3-1 0-16,3 0 0 15,-2 1-1-15,-1 3 0 0,-1 3 0 16,-3-4-1-16,0 4 1 16,-3-4 0-16,5 2 0 0,-6 4 0 15,-4 0 0-15,0 0 0 16,-2-1 1-16,-1 6-1 16,3-3 1-16,-10 3-1 15,-3 2 1-15,1 0-1 16,-6 1 0-16,-2 4 1 0,-4 0-1 15,-2 0 0-15,-4 6 0 16,-5 2 0-16,-2-4 1 16,0 2-1-16,-6 1 0 15,1-2 0-15,-6 2 0 16,-1 1-1-16,-8-1 1 16,-6 0 0-16,-4 0-1 0,0 1 1 15,-5-1 0-15,-8 4 0 16,3-5-1-16,-8 3 2 0,3-1-1 15,-8-1 0-15,3-2 1 16,-5-1-1-16,0 1 1 16,-5 0-1-16,-10-5 1 15,12 3-1-15,-12-3 1 0,0 0-1 16,0 0 1-16,0 0-1 16,0 0 1-16,0 0-1 15,0 0 1-15,0 0 1 16,0 0-2-16,0 0 1 15,0 0 2-15,0 0-2 16,0 0 1-16,0 0 0 0,0 0 0 16,0 0-1-16,0 0 0 15,0 0-1-15,0 0 0 16,0 0 0-16,0 0-1 16,0 0-2-16,-2 7-2 0,2-7-5 15,-12 3-2-15,12-3-6 16,-18 4-11-16,6 1-22 15,12-5-22-15</inkml:trace>
  <inkml:trace contextRef="#ctx0" brushRef="#br0" timeOffset="31086.5144">16151 13958 114 0,'0'0'7'0,"0"0"3"15,-13-12 6-15,13 12 1 0,-13-9 4 16,13 9-1-16,-14-8 2 16,6 5 0-16,8 3-6 15,-12 3-2-15,12-3-1 16,-10 15-1-16,10-4 1 15,0-2 4-15,10 2-2 0,10-4 1 16,7 0 2-16,13-5-4 16,8 1 0-16,6-3-4 15,5 0-2-15,3-3-3 16,0-1-1-16,-4-1-1 0,-6 2 0 16,-10-1-1-16,-6 0 0 15,-10 2-1-15,-6 2 1 16,-4 0 0-16,-7 0 0 15,-9 0 0-15,0 0 0 0,0 0 0 16,0 0 1-16,-13 0-1 16,1 0 0-16,0 2-1 15,-1-2 1-15,-3 0-1 0,0 4 0 16,4-4 0-16,-1 0-1 16,13 0 1-16,-12 1-1 15,12-1 1-15,0 0 0 16,-7 0-1-16,7 0 0 15,0 0 0-15,0 0 1 0,0 0-1 16,0 0-1-16,0 0 0 16,0 0-1-16,0 0-2 15,0 0-4-15,9 8-10 16,-9-8-25-16,12 12-37 0,4-2-3 16</inkml:trace>
  <inkml:trace contextRef="#ctx0" brushRef="#br0" timeOffset="32133.78">20755 13961 142 0,'0'0'7'16,"0"0"5"-16,0 0 3 16,0 0 2-16,0 0 2 0,-11 0 1 15,11 0 2-15,0 0 2 16,0 0-6-16,0 0-4 15,0 0 1-15,0 0-2 16,0 0 0-16,13 0 1 0,4 3-2 16,10-3 0-16,6 0-1 15,10 0 1-15,8-3-3 16,4 0-1-16,7 0 1 16,0-3-4-16,-2-2 1 0,0 1 0 15,-8-1-1-15,-8 4-1 16,-1-1 0-16,-13 0 0 15,-7 0 0-15,-7 2-1 16,-2 1 1-16,-14 2-2 0,9 0 1 16,-9 0-1-16,0 0-1 15,0 0 0-15,0 0-1 16,0 0 1-16,0 0-1 16,0 0 1-16,-5 5-1 15,5-5-1-15,-13 12-4 0,4-6-9 16,9-6-61-16,-16 12-9 15</inkml:trace>
  <inkml:trace contextRef="#ctx0" brushRef="#br0" timeOffset="37115.6629">15220 17210 129 0,'0'0'2'16,"0"0"7"-16,0 0 2 15,13 0 5-15,4 0 5 16,11 0 1-16,12 0 2 15,4 0-1-15,21-3 0 0,8 0-6 16,6 1-4-16,3-3-5 16,-8 5-1-16,-1-2-4 15,-16 2-1-15,-8 0-1 16,-19 0 0-16,-10 0 0 16,-10 0-1-16,-10 0 1 0,0 0 0 15,-12 9 0-15,-11-6 1 16,-2 0-1-16,-12 3 0 15,-5 0 0-15,-10 3-1 16,-8-4 0-16,5 3 0 0,3-3 0 16,5 2-1-16,8-5-1 15,9 3 0-15,7-2 1 16,10-3 0-16,13 0 1 16,0 0 0-16,20 7 1 0,10-7 0 15,10 0 2-15,5 0 0 16,10 0 0-16,4-3-1 15,4 2 0-15,-10-5 0 16,-3 6 1-16,-12-5 1 16,-13 3-2-16,-10 2 1 15,-15 0 0-15,-8 0 0 0,-11 0-1 16,-14 0 0-16,-1 2-3 16,-4 3-6-16,1 1-7 15,22-2-14-15,2 1-43 0,13-5-4 16</inkml:trace>
  <inkml:trace contextRef="#ctx0" brushRef="#br0" timeOffset="38072.1391">20284 16964 220 0,'0'0'8'0,"0"0"3"15,0 0 2-15,0 0 2 16,0 0 2-16,8 0 1 16,9-3 3-16,11 0 0 15,11 1-6-15,19-3-2 16,11 0-1-16,13 3-3 0,5-1-2 16,3-1-2-16,-10 4-2 15,-11 0-1-15,-11 0-1 16,-19 0 0-16,-16 0 0 15,-11 2 0-15,-12-2 0 0,-5 7 1 16,-10-2 0-16,2 0-3 16,-7 0-3-16,6 6-10 15,-2-1-17-15,-1 4-45 16,17-2-3-16</inkml:trace>
  <inkml:trace contextRef="#ctx0" brushRef="#br0" timeOffset="38646.7041">24080 16931 257 0,'0'0'3'0,"0"0"4"15,9 0 4-15,7-4 3 16,14 1 3-16,12 1 2 15,24-3 0-15,10 3 2 16,16-3-3-16,11 2-3 16,1 0-4-16,-8-2-4 15,-8 5-2-15,-14-1-1 0,-19 1-1 16,-17 0-1-16,-14 0-1 16,-11 0-1-16,-13 0-3 15,0 0-3-15,-13 1-6 0,-4 7-9 16,6 0-26-16,2 1-32 15,-3 1-3-15</inkml:trace>
  <inkml:trace contextRef="#ctx0" brushRef="#br0" timeOffset="38864.7028">25990 16904 356 0,'0'0'3'0,"0"0"0"0,13-5 3 15,-6 4 0-15,5-7 0 16,3 2 1-16,5 2-1 0,7 2 1 16,0 2-7-16,11 2-17 15,12 5-56-15,-5 4-3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8:15:45.350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5392 6163 182 0,'0'0'6'15,"0"-9"4"-15,0 9 3 0,-6-18 3 16,4 7 0-16,-8-1 0 15,0 0 2-15,-5-3-3 16,-4 8-4-16,-6 5-5 16,-8 2-3-16,-5 0-2 0,-3 12-1 15,-6 3 0-15,-6 6 0 16,-4 2 1-16,0 4 0 16,2 1 1-16,6-2-1 15,4 3 2-15,5-2-2 16,8-1 0-16,4 4 0 0,8 3-1 15,6 2 0-15,3 1 0 16,1 12 1-16,3 1-1 16,5 8 2-16,-3 8-1 15,-1 4 2-15,4 8-1 0,-1 5 0 16,1 1 1-16,0 7 0 16,2 4 1-16,-3-5-1 15,1 8 1-15,2 0 0 0,-5 1 2 16,0 2 1-16,-3 4 0 15,1-5 0-15,-5 0-1 16,-1 0 1-16,-4-4-1 16,4 1-1-16,-2-2-2 15,2-5 0-15,-1-7-2 16,4-5 1-16,2-2-1 0,-1-9-1 16,4-4 1-16,-2-8-1 15,1-7 1-15,3-2-1 16,3-8 1-16,0-3-1 0,0-6 1 15,0-1-1-15,0-7 1 16,0 2-1-16,0-4-1 16,0-3 0-16,0-1 1 0,0-7-1 15,0 4 1-15,0-11-1 16,0 12 0-16,0-12 1 16,0 0 0-16,0 0 0 15,0 0 0-15,11 6 0 0,-11-6 0 16,14 1 0-16,-4 1 1 15,3-2-1-15,1 0 1 16,4 0 0-16,5 0-1 0,4 0 1 16,3-2 0-1,7 1-1-15,3-2 1 16,5 0 0-16,7 0 0 0,5-2 0 16,7 2-1-16,1 2 1 15,5-2-1-15,4 3 1 16,4 0-1-16,1 0 0 0,3 0 1 15,3 4-1-15,4-1 0 16,3 0 0-16,3-1 1 16,1 1 0-16,6-3 0 0,3 3 1 15,5-3-1-15,-4 0 0 16,1 3 1-16,0-2-2 16,3 1 0-16,-4 4 0 15,1 0 0-15,-3-2 1 0,-1 1-1 16,-2-2 0-16,1 2 1 15,-3-3-1-15,4 0 0 16,-4 1 1-16,0-3-1 16,-1 0 1-16,-4 2-1 15,-2-2 1-15,0 0-1 0,-5 3 1 16,-3-3-1-16,1 2 1 16,-3-2-1-16,-5 2 0 15,-2-2 1-15,-1 0-1 16,-2 0 0-16,-2 0 0 0,-1 0 1 15,-4 3-1-15,0-3 0 16,-3 0 0-16,-2 0 1 16,2 3-1-16,-8-1 0 0,8-2 0 15,-5 0 1-15,1 0-1 16,-1 0 0-16,0 0 1 16,0 0-1-16,-2 0 0 15,3 0 0-15,-7 0 0 0,4 0 1 16,0 0-1-16,-5 0 0 15,1 0 0-15,4 0 0 16,-5 0 0-16,2 0 1 16,0 0-1-16,-2 0 0 0,0 0 0 15,2 0 0-15,-4-2 0 16,3-1 1-16,-3 0-1 16,4-1 0-16,0 1 0 15,0 1 0-15,-2-3 0 16,3 3 0-16,-4-1 0 0,1 1 0 15,-1-1 0-15,-1 0 0 16,2 3 0-16,-6-2 0 16,6-1 0-16,-3 2 0 15,3-2 0-15,0 0 0 0,-3 1 0 16,5-2 0-16,-3 2 0 16,-1 1 0-16,2-2 0 15,-6 0 0-15,4 3 0 0,-4-3 0 16,-1 3 0-16,1 0 0 15,-2-2 0-15,1 2 0 16,1 0 0-16,2 0 0 16,-2 0 0-16,6 0 0 0,-8 0 0 15,6 0 0 1,-4 0 0-16,4 0 0 0,-4 0 0 16,-1-3 0-16,-1 3 1 15,-3-3 0-15,4-1 0 16,-4-1 0-16,-2 2 0 0,-2-4 0 15,3 5 0-15,-6-6 0 16,1 4-1-16,-3-2 0 16,-5-1 1-16,2 5-1 0,-5-6 0 15,0 4 0-15,1-2 1 16,-6 0 0-16,1-2 0 16,-4-2 0-16,-1-1 0 15,1 2 1-15,-1-6-1 0,0 0 0 16,0-2 0-16,-1-1 0 15,0-4 0-15,1-1-1 16,-1-4 0-16,1 0 0 16,-1 1 1-16,0-7-1 0,-2 1 0 15,2-1 0 1,1-4-1-16,-3-3 1 0,2 1 1 16,3-3 0-16,-3-2 0 15,1-5 0-15,-1 3-1 16,0-6 0-16,-1 0 0 0,-1 0 0 15,-1-2-1-15,2 4 0 16,-4-2 0-16,3 6 0 16,-2 0 0-16,-3 3 0 0,-3 0-1 15,3 0 1-15,-3-1 1 16,-2 2-1-16,0-3 1 16,0 0-1-16,0-2 1 15,-2 1 1-15,0 1 0 16,-1 0 0-16,-2 0 0 0,3 3 0 15,-4 1 0-15,4 1 1 16,-3-2-2-16,3 2 1 0,-1 1 0 16,3-2-1-16,0 2 1 15,0-1-1-15,0-1 0 16,0 0 1-16,0 0-1 16,5 2 1-16,0-2-1 15,0 2 1-15,0-2-1 16,3 2 1-16,-1 3-1 0,0-5 1 15,1 2-1-15,-3 4 1 16,2-3 0-16,0-1-1 0,-4 5 1 16,5-1 0-16,-6 3-1 15,1-3 1-15,-1 2-1 16,1 7 0-16,-3-4 1 16,0 2-1-16,0 4 0 15,0-1 1-15,0 3-1 0,-3 2 1 16,1 0-1-16,-1 5 0 15,1-4 1-15,-4 6 0 16,4-1-1-16,-1 3 1 16,-1 2-1-16,4 9 1 0,-8-15-1 15,8 15 0 1,-9-13-1-16,9 13 1 0,-18-10-1 16,6 3 0-16,-1 4 1 15,-4-4-1-15,-6 5 0 16,1-1 0-16,-6 1 1 0,-4 2-1 15,-3 0 1-15,-4 0-1 16,-9 0 1-16,-4 0 0 16,-2 0 0-16,-8 0 0 0,-6 0 0 15,1 0 0-15,-5 0-1 16,0 0 1-16,-5-3 0 0,0 1 0 16,0 2 0-16,-10 0 0 15,5-3 0-15,-6 1 0 16,-1 2 0-16,-1 0 0 15,-4-3-1-15,-3 3 1 16,-2-2 0-16,0-1 0 16,-1 3-1-16,-2 0 1 0,3 0 0 15,-6-2 0-15,3 0 0 16,1 2 0-16,1-3 0 16,1 3 0-16,-1-2 0 15,-5 2 0-15,4-6-1 16,-1 5 1-16,2 1 0 0,-4-3 0 15,-1 0 0-15,-1 3 0 16,1 0 0-16,3 0 0 16,-2 0 0-16,-3 0 0 0,1 0 0 15,-4 0 0-15,2-2 0 16,0 2 0-16,0 0 0 16,2 0-1-16,-4 0 1 0,6-3 0 15,-1 3 0-15,4 0-1 16,-1 0 1-16,2-2 0 15,-4 2 0-15,5 0 0 16,-6 0 0-16,1 0 0 16,4 0 0-16,-2 0 0 15,3 0 0-15,2 0-1 0,3 0 1 16,-4 0 0-16,9 0 0 16,-3 0 0-16,4 2 0 15,2-2 0-15,-1 3-1 16,2-1 1-16,1 1 0 0,1 0 0 15,2-2 0-15,4 5 0 16,0-4 0-16,4 1 0 16,4 1-1-16,2-1 1 0,0-1 0 15,5 1 0-15,2-1 0 16,1 3 0-16,-3 0 0 16,4 0 0-16,3 2-1 0,0 0-5 15,3 4-11-15,1 4-63 16,-2-3-2-16</inkml:trace>
  <inkml:trace contextRef="#ctx0" brushRef="#br0" timeOffset="5004.4906">10202 6921 167 0,'0'0'5'0,"0"0"1"16,0 0 2-16,0-10 4 0,9-2 1 15,14-9 1-15,9-11-5 16,23-11-56-16,25-18-5 15</inkml:trace>
  <inkml:trace contextRef="#ctx0" brushRef="#br0" timeOffset="5823.0036">10303 7691 247 0,'0'0'6'0,"0"0"3"0,11-17 0 16,1 3 2-16,13-11 0 16,5-3 1-16,14-4-3 15,9-7-11-15,6-2-57 16,8 2-7-16</inkml:trace>
  <inkml:trace contextRef="#ctx0" brushRef="#br0" timeOffset="6280.78">10376 8420 332 0,'0'0'0'15,"0"0"0"-15,2-5 2 16,13-5-1-16,5-12-1 15,28-12-13-15,23-12-53 0,9-12-3 16</inkml:trace>
  <inkml:trace contextRef="#ctx0" brushRef="#br0" timeOffset="8091.1466">12499 6825 358 0,'0'0'7'0,"0"0"2"0,0 0 4 16,0 0-1-16,0 0 1 15,0 0-1-15,0 0 2 16,0 0-3-16,0 0-6 16,0 0-1-16,12-3-2 0,8 3-1 15,10 0 1-15,23-5 0 16,11 0 1-16,22-3 1 15,19 2 0-15,15-4 0 16,9 0-1-16,13-3 0 16,-4 2-1-16,9 2 0 0,-10-1 0 15,-5 0 0-15,-8 3 0 16,-5 0-1-16,-14 2 1 16,-8-1-1-16,-16 2 0 0,-10-1 0 15,-14 0 0-15,-15 3 0 16,-10-1 1-16,-14 1 0 15,-6 2 1-15,-12 0-3 16,0 0 0-16,0 0 0 0,0 0 0 16,0 0 0-16,0 0 0 15,0 0-4-15,0 0-15 16,-7 0-39-16,7 0-29 16,-16 2-1-16</inkml:trace>
  <inkml:trace contextRef="#ctx0" brushRef="#br0" timeOffset="8327.0322">14801 6529 434 0,'0'0'4'16,"0"0"2"-16,0 0 1 0,0 0-2 15,0 0 1-15,0 0-1 16,3 11 1-16,-3-2 0 15,0 3-4-15,0 9-1 16,0 4-1-16,2-3 0 16,-2 7 0-16,0 1-5 0,0-5-10 15,2-3-28-15,10 0-38 16,-7-9-3-16</inkml:trace>
  <inkml:trace contextRef="#ctx0" brushRef="#br0" timeOffset="8695.406">14937 6304 379 0,'0'0'5'0,"0"0"0"15,-16-9 2-15,0 6 2 0,-2 3 0 16,-6 0 1-16,-6 5 0 16,-4 9 0-16,-2 11-3 15,1 10-2-15,1 7-1 0,4 7-1 16,5 6-1-16,10 2-1 15,11-2 0-15,4 2 0 16,16-10 0-16,12-6 1 16,9-5 0-16,13-14 0 0,5-8 1 15,0-8-1-15,5-6 1 16,-2-15 1-16,-5-5-1 16,-6-12 1-16,-5-6-1 15,-12-9 0-15,-10-4 0 16,-10-3-1-16,-10-1 1 15,-10 5-2-15,-10 5 1 0,-15 18-2 16,-6 8-2-16,-7 14 0 16,-7 10-5-16,0 19-8 15,1 3-32-15,2 13-38 0,4 4 0 16</inkml:trace>
  <inkml:trace contextRef="#ctx0" brushRef="#br0" timeOffset="9240.3803">12546 7499 262 0,'0'0'4'15,"0"0"2"-15,0 0 3 16,-3 9 2-16,3-9 2 0,0 13 3 15,5-3 3-15,6-1 2 16,3 1-1-16,16-2-2 16,15-3-1-16,15-5-1 15,21 0-2-15,19-10-2 16,14-3-2-16,18-2-2 16,18-2-2-16,6 2 0 0,5-3-2 15,-2 4 0-15,-5 5-1 16,-7-1-1-16,-7 4 0 15,-16 2-1-15,-20 1 0 0,-12 1 0 16,-19 2-1-16,-16-3 0 16,-18 3 1-16,-11 0-1 15,-11 0 0-15,-17 0 1 16,10 0-2-16,-10 0-2 0,-13 0-5 16,13 0-10-16,-19 11-44 15,8-11-23-15,2 0-3 16</inkml:trace>
  <inkml:trace contextRef="#ctx0" brushRef="#br0" timeOffset="9938.6363">14863 7397 434 0,'0'0'5'16,"0"0"2"-16,0 0 2 15,0 0 2-15,-2-11-1 16,2 11 0-16,0 0 1 16,0-9-1-16,0 9-6 0,9-7-4 15,1 7 0-15,3 0 0 16,-1 0 0-16,0 1 0 0,1 5 0 16,-3 3-2-16,-5 7 1 15,-5-3 0-15,-3 4 1 16,-6 3-1-16,-7-4 1 15,-1 4 0-15,-1-2 0 0,4-3 0 16,-4-3-1-16,9 0 0 16,9-12 0-16,-13 11 1 15,13-11 0-15,5 0 0 16,5 0 0-16,10-6 0 16,-3-1-1-16,8-5-2 0,0-4-1 15,5 0-2-15,-5-8-2 16,-3 1-1-16,-5-8 1 15,-4-1-1-15,-3-5 1 16,-10 2 4-16,0 0 1 0,-8 1 3 16,-7 5 2-16,-5 6 1 15,-7 5 0-15,-3 11 1 16,-5 7 0-16,-7 12 0 0,0 12 0 16,0 5 0-16,0 8 0 15,4 10 0-15,6 3-1 16,10 4 0-16,6-3 0 15,14-1-1-15,7-3 0 0,15-4-1 16,12-11 0-16,10-5 1 16,6-10-1-16,4-6 1 15,8-10 0-15,-4-2 0 16,2-15-1-16,-6-3 2 0,-10-11-1 16,-4-2 1-16,-10-8-1 15,-12-4-2-15,-8-2 0 16,-8 0 0-16,-15 3 0 15,-8 4 0-15,-9 9 0 16,-7 13 0-16,-6 8 0 16,-5 11-8-16,-2 10-16 0,-5 15-60 15,4 8-3-15</inkml:trace>
  <inkml:trace contextRef="#ctx0" brushRef="#br0" timeOffset="10537.468">12591 8454 351 0,'0'0'6'0,"0"0"2"0,0 0 3 16,0 0 0-16,-2 6-1 16,2-6 1-16,0 0 2 15,9 8 0-15,9-8-4 16,8 0-2-16,17-3 0 16,17-2 1-16,19-5 1 0,19-5-1 15,19-3-1-15,14-2 0 16,16-1-1-16,7-5 0 15,7 4-3-15,3-3-3 16,-2 3 0-16,-8 5 0 0,-7-2 0 16,-8 3 0-16,-20 6 0 15,-9 2 0-15,-25 1 0 16,-19 5 0-16,-16-1 0 0,-15 3 0 16,-16 0 0-16,-19 0 0 15,5 8 0-15,-12-4 0 16,-5 4 0-16,-6-1 0 15,1 3 0-15,-3-4-9 0,6-3-76 16,-2 4-2-16</inkml:trace>
  <inkml:trace contextRef="#ctx0" brushRef="#br0" timeOffset="11043.2776">14850 8090 438 0,'0'0'4'0,"0"0"2"0,0 0 1 16,0 0 0-16,0 0 0 16,0-12 1-16,0 12-1 0,20-7 0 15,-3 4-4-15,6-1-2 16,2 1-2-16,0 0-2 15,2 3 0-15,-5 3 0 16,-2 1 0-16,-7 6 0 0,-8 0 0 16,-5 5 1-16,-5 0 1 15,-8 2 0-15,-1 1 2 16,-4 0-1-16,0-4 1 16,4-1-1-16,2-1 1 15,1 0-1-15,11-5 2 0,0-7-1 16,11 16 0-16,3-12 0 15,6 2 1-15,2-1-1 16,3-1 0-16,0 1 0 16,0-2-1-16,-8 2 0 0,1 2 0 15,-9-2 1-15,-9-5 0 16,0 20 0-16,-14-13 0 16,-6 6 0-16,-8-1 1 0,-1-1-1 15,-9-2 0-15,-1 1-1 16,0-5-1-16,-2-2-2 15,6-1-6-15,3-4-11 16,10-10-24-16,12-3-39 0,3-8-2 16</inkml:trace>
  <inkml:trace contextRef="#ctx0" brushRef="#br0" timeOffset="11406.9956">15020 7887 399 0,'0'0'6'16,"0"0"0"-16,-11-5 2 0,1 5 0 15,-4 0 3-15,-4 10 1 16,-12 2 1-16,-2 13 2 16,-3 7-4-16,-7 10 0 15,2 16 0-15,-2 3-11 0,2 4 0 16,5 5 0-16,10-1 0 16,8-2 0-16,12-7 0 15,10-6 0-15,12-10 0 0,13-9 0 16,10-8 0-16,9-12 0 15,6-11 0-15,5-5 0 16,-3-12 0-16,3-7 0 16,-3-12 0-16,-4-6 0 0,-7-13 0 15,-8-6 0-15,-11-10 0 16,-12-5 0-16,-12 2 0 16,-10-1 0-16,-16 14 0 15,-19 6 0-15,-13 18 0 16,-9 13 0-16,-9 15 0 0,-6 10 0 15,6 16 0-15,6 7-77 16,5-3-11-16</inkml:trace>
  <inkml:trace contextRef="#ctx0" brushRef="#br0" timeOffset="13187.6522">12242 4162 388 0,'0'0'5'0,"0"0"4"0,-7-13 4 15,7 13 1-15,-9-15 2 0,4 5 2 16,1 0 0-16,2-4 0 15,2-1-6-15,13 3-12 16,4-2 0-16,5 2 0 16,11 3 0-16,-1 1 0 0,3 3 0 15,0 5 0-15,-5 3 0 16,0 7 0-16,-11 4 0 16,-6 7 0-16,-10 1 0 15,-6 5 0-15,-10 5 0 16,-6 1 0-16,-11-2 0 0,-3 6 0 15,-2-8 0-15,-2-2 0 16,5-3 0-16,4-4 0 16,8-5 0-16,8-6 0 15,12-9 0-15,0 0 0 16,20 5 0-16,8-5 0 0,4-5 0 16,5-3 0-16,5 1 0 15,-4 0 0-15,2 0 0 16,-6 2 0-16,-9-1 0 0,-2 4 0 15,-9 0 0-15,-4 2 0 16,-10 0 0-16,15 2-9 16,-15-2-23-16,-9 5-54 15,9-5-3-15</inkml:trace>
  <inkml:trace contextRef="#ctx0" brushRef="#br0" timeOffset="13741.9478">12364 3805 402 0,'0'0'3'0,"-7"-13"2"16,-3 4 2-16,-3-3 0 15,-6 1 2-15,-8 4 0 16,-6 7 1-16,-9 0 1 0,-3 20-2 16,-5 12-1-16,-1 14-2 15,-2 12 0-15,6 6 0 16,5 5 0-16,12 6-2 0,12 0-1 16,16-1-3-16,6-8 0 15,19-1 0-15,14-11 0 16,11-7 0-16,7-4 0 0,7-14 0 15,2-3 0-15,8-14 0 16,3-7 0-16,-3-5 0 16,0-13 0-16,0-7 0 15,-5-10 0-15,-7-9 0 0,-3-6 0 16,-13-9 0-16,-3-8 0 16,-9-10 0-16,-13-2 0 15,-6-6 0-15,-13 3 0 16,-13 1 0-16,-14 9 0 15,-10 9 0-15,-10 10 0 16,-10 10 0-16,-10 13 0 0,-3 13 0 16,-2 7 0-16,0 5 0 15,4 5 0-15,9 7 0 16,7 6 0-16,12 4 0 0,7 5 0 16,21 2 0-16,8-1-35 15,8 5-53-15,17-4-4 16</inkml:trace>
  <inkml:trace contextRef="#ctx0" brushRef="#br0" timeOffset="14647.5435">11624 4882 269 0,'0'0'9'16,"0"0"3"-16,-10 0 5 15,10 0 2-15,-10 0 3 0,10 0 2 16,-10-2 0-16,10 2 0 16,0 0-6-16,0 0-4 15,18-3-2-15,14 1-2 0,15-1-1 16,15-4-1-16,15-1 1 16,20 1-1-16,18-2-5 15,6-4-3-15,6 3 0 0,-3 1 0 16,3-2 0-16,-10 1 0 15,-5 5 0-15,-13-3 0 16,-14 4 0-16,-13-1 0 16,-13 2 0-16,-13 3 0 0,-14-2 0 15,-10 2 0 1,-7-2 0-16,-15 2 0 0,0 0 0 16,0 0 0-16,-18-8 0 15,1 6 0-15,-3 2 0 16,-3-3 0-16,-4 3 0 15,3 3-31-15,-6 4-57 16,-2 0-3-16</inkml:trace>
  <inkml:trace contextRef="#ctx0" brushRef="#br0" timeOffset="14975.0544">12255 5234 443 0,'0'0'2'0,"0"0"0"0,0 0 1 15,0 0 1-15,-2 8 1 16,2 2 0-16,0 2 0 15,0 3 0-15,0 5 0 16,2 4-3-16,3-1 1 0,0 1 0 16,0 1-2-16,2-3-1 15,-1-1-2-15,-1-2-8 16,-3-6-13-16,-2-13-36 0,5 14-25 16,-5-14-4-16</inkml:trace>
  <inkml:trace contextRef="#ctx0" brushRef="#br0" timeOffset="15438.9695">12288 5103 347 0,'0'0'6'15,"0"0"2"-15,-18-12 4 16,8 1 1-16,-3 4 0 0,-6-3 1 16,-1 0 2-16,-8 3 0 15,-2 5-5-15,1 2-2 16,-6 9-1-16,0 11-1 15,-4 7-1-15,4 14 0 16,-3 2 0-16,6 10-1 16,7 3 1-16,8 4-4 0,12 2-2 15,5-3 0-15,12-5 0 16,16-1 0-16,11-6 0 16,9-7 0-16,9-8 0 0,8-11 0 15,6-4 0-15,7-14 0 16,-2-3 0-16,4-14 0 15,0-11 0-15,-8-4 0 16,-5-9 0-16,-10-4 0 0,-12-6 0 16,-12-8 0-16,-12-6 0 15,-13-2 0-15,-13-3 0 16,-15-2 0-16,-12 4 0 16,-15 7 0-16,-11 10 0 0,-4 10 0 15,-12 16 0-15,-4 12 0 16,2 10 0-16,1 8 0 15,3 6 0-15,10 7 0 16,12 3 0-16,8 3 0 16,12 3 0-16,10 1-47 0,15-7-43 15,5 0-1-15</inkml:trace>
  <inkml:trace contextRef="#ctx0" brushRef="#br0" timeOffset="18024.2155">14055 4296 374 0,'0'0'6'0,"0"-11"4"0,0 11 2 16,0-10 1-16,0 10 1 15,-2-12-2-15,2 12 1 16,0 0 2-16,-3 17-6 0,-2 11-3 15,-3 11-3-15,1 6-1 16,-3 6 0-16,3 10 1 16,-1-2-1-16,3 3 0 15,3-11 0-15,2-1 0 16,7-8-1-16,8-4 1 0,4-8 0 16,7-9 0-16,1-1-2 15,5-10-2-15,3-2-4 16,-2-7-6-16,-1-1-17 0,-8-1-55 15,-1-10-3-15</inkml:trace>
  <inkml:trace contextRef="#ctx0" brushRef="#br0" timeOffset="18192.8534">13924 4645 389 0,'0'0'7'0,"-9"-3"2"0,9 3 3 15,-7-5-1 1,7 5 1-16,-2-9-1 0,6-2 1 15,12 4 0-15,16-3-7 16,8 2-7-16,10-2-6 16,1 3-8-16,15-1-20 0,3 7-46 15,-7-2-2-15</inkml:trace>
  <inkml:trace contextRef="#ctx0" brushRef="#br0" timeOffset="18740.1962">14634 4525 391 0,'0'0'4'0,"0"0"0"15,0 0 2-15,-12-7 1 16,1 7 1-16,-5 0 0 16,-5 6 2-16,-4 1-1 0,0 7-3 15,-5 1-1-15,9 5-1 16,1 2-2-16,3 4 0 16,6-5-2-16,11 1 1 0,0-4-1 15,11-2 1-15,6-7-1 16,3-3 1-16,1-6 0 15,2 0 0-15,5-8 0 16,-6-4 0-16,1-6 0 16,-4-2 1-16,-4-2-1 15,0-5 0-15,-5 4 0 0,0 3 0 16,-8 0 0-16,3 8-2 16,-5 2 0-16,0 10 0 0,0 0 0 15,5 15 0-15,-2 0-1 16,-1 7 1-16,1 0 0 15,5 4 0-15,-1-7 0 16,0 1 0-16,1-8 1 16,2-2 0-16,-1-5 0 0,2-5 0 15,1 0 0-15,0-8 1 16,1-7 0-16,-1-1 1 16,6-4-1-16,-1-7 0 15,3 1-1-15,-2 4 1 0,-1 3-1 16,3-1 0-16,-3 8 0 15,-2 4-1-15,0 8 1 16,-2 0-1-16,-1 12 1 16,-3 3-1-16,-1 2 1 15,0 1-1-15,1 1 1 0,2-1 0 16,-2-1-2-16,1-2-3 16,6-2-4-16,-4-9-11 0,3-1-60 15,2 2-2-15</inkml:trace>
  <inkml:trace contextRef="#ctx0" brushRef="#br0" timeOffset="19110.4014">15121 4298 400 0,'0'0'6'0,"0"0"2"16,0 0 2-16,0 0 1 16,0 0 0-16,0 0 0 15,10 0 1-15,0 0 0 0,7 0-6 16,6 0-5-16,2-2-7 16,5 2-14-16,2 4-61 15,0-4-2-15</inkml:trace>
  <inkml:trace contextRef="#ctx0" brushRef="#br0" timeOffset="19305.8767">15526 4089 410 0,'0'0'5'16,"0"0"3"-16,0 0 1 16,0 0-1-16,0 0 2 0,8 14 0 15,-5 3 1-15,-1 2 0 16,3 8-4-16,-3 3-4 0,3 8-2 15,0-2-3-15,3 7-7 16,-5-9-22-16,1 1-52 16,11-3-2-16</inkml:trace>
  <inkml:trace contextRef="#ctx0" brushRef="#br0" timeOffset="20440.8974">16079 4025 375 0,'0'0'6'0,"0"0"4"0,0-12 2 15,0 12 1-15,0-10 1 16,0 10 1-16,-3-12-2 15,3 12 0-15,0 0-5 16,-17 22-4-16,2 7-2 0,-3 18-1 16,-2 10-1-16,1 15 0 15,-1 15 1-15,-1 5 1 16,9 4 1-16,8-4 0 0,4-3 1 16,7-10-1-16,11-4 1 15,3-13-1-15,9-5-1 16,2-10-2-16,4-9 0 15,1-7 0-15,0-3 0 16,0-7 0-16,-5-5 0 16,3-3-13-16,-7-9-8 15,-6-4-62-15,1 0-5 0</inkml:trace>
  <inkml:trace contextRef="#ctx0" brushRef="#br0" timeOffset="21271.0565">16359 4083 384 0,'0'0'6'0,"0"0"3"15,0 0 3-15,0 0 1 0,0 0 2 16,0 0-1-16,0 0 0 15,0 0 0-15,0 0-6 16,3 6-3-16,-3 12-3 16,0 5-2-16,0 6 0 15,0 1-1-15,0 5 1 16,2 4 0-16,3-6 0 0,0-4 0 16,-3-2-1-16,4-9 1 15,-1-4 0-15,-3-4 1 0,-2-10 2 16,3 8 0-16,-3-8 1 15,0 0 0-15,0-8-2 16,-3-4-2-16,-2-6 0 16,1-7 0-16,0-3 0 0,2-10 0 15,2-1 0-15,0-6 0 16,2 5 0-16,6 0 0 16,2 4 0-16,6 2 0 15,0 11 0-15,2 3 0 16,1 8 0-16,2 7 0 0,-1 5 0 15,2 0 0-15,0 6 0 16,-2 8 0-16,-3 3 0 16,-1-1 0-16,-7 7-2 15,-4-1 1-15,-5 1 1 16,0-3-1-16,-12 2 1 0,-3-2 0 16,-7-2-1-16,-1-6-1 15,-2 0-3-15,-2-3-3 0,2-1-6 16,3-1-18-16,9-1-53 15,-1-5 0-15</inkml:trace>
  <inkml:trace contextRef="#ctx0" brushRef="#br0" timeOffset="21747.3971">16826 4077 396 0,'0'0'4'16,"0"0"1"-16,0 0 2 16,-7-2-1-16,7 2 0 0,-9 0 0 15,9 0 0-15,-9 0 0 16,9 0-3-16,0 17-2 0,0-6-1 15,11 0 1-15,-1 2 0 16,5-3 1-16,4-4 0 16,1 2 0-16,3-5 0 15,-4-3 1-15,2-11 0 0,-4 2 0 16,-2-5 1-16,-6-1-1 16,2-1 2-16,-9 2 0 15,1 4-1-15,-3 0 1 16,0 10-3-16,0-16-1 15,0 16 0-15,0 0-2 0,0 8 0 16,0 10-1-16,0-4 0 16,2 7-1-16,1 3 2 15,-1 3 1-15,-2-1 0 16,0-2 0-16,0 1 0 16,-5-3-1-16,-4-3-4 0,-7-1-7 15,-4 2-30-15,-2-5-41 16,-3-3-1-16</inkml:trace>
  <inkml:trace contextRef="#ctx0" brushRef="#br0" timeOffset="22041.3833">16133 4509 402 0,'0'0'3'0,"0"0"2"0,10 0 1 16,7 0 3-16,11-3 1 0,10 1 1 16,13-4 2-16,11 1 1 15,11-5-2-15,14 1-3 16,2-2-1-16,6 2-1 16,-3-2-5-16,-3 2-2 0,-7 2 0 15,-7-3 0-15,-13 5 0 16,-10 0 0-16,-12 3 0 15,-13-3 0-15,-10 5-11 0,-17 0-25 16,0 0-50-16,-12 17-3 16</inkml:trace>
  <inkml:trace contextRef="#ctx0" brushRef="#br0" timeOffset="22520.4621">16486 4705 423 0,'0'0'1'0,"0"0"2"0,0 0 0 16,0 12 3-16,0 0-1 16,7 2 1-16,1 6 0 0,2 5 0 15,0 5 0-15,5-3-2 16,-3 5-1-16,1-5-2 15,2-1 0-15,-8-7 0 16,1 1 1-16,-6-5-1 0,1-3 1 16,-3-12 1-16,-3 8-1 15,3-8 1-15,-17-4 0 16,5-2-1-16,-1-9 1 16,1-5-1-16,-4-2 1 0,4-5 0 15,0-8 0-15,4 1-1 16,5-3 0-16,3 1-2 15,3 2 0-15,10 5 0 16,1 3 0-16,9 6 0 16,0 6 0-16,6 4 0 0,4 7 0 15,-1 3 0-15,-2 5-2 16,-3 7 1-16,-3 6-1 16,-6 4-1-16,-11 3 0 15,-7 2-3-15,-7-2-3 0,-7 5-8 16,-9-2-30-16,-4-7-37 15,2 4-1-15</inkml:trace>
  <inkml:trace contextRef="#ctx0" brushRef="#br0" timeOffset="22973.8186">16869 4775 427 0,'0'0'5'0,"0"0"2"15,0 0 2-15,7-12 1 16,-7 12 1-16,5-10-1 16,-5 10 1-16,8-12 0 15,-8 12-6-15,17-2 0 16,-7 4-5-16,3 3 0 0,1 5 0 16,2-3 0-16,-2 5 0 15,-1 4 0-15,-3-1 0 0,-3 3 0 16,-7-6 0-16,0 5 0 15,0-3 0-15,-7-1 0 16,-3-1-2-16,0-2 1 16,0-4 1-16,-3-1 0 0,6-5 0 15,7 0 0-15,-10-9 1 16,8-3-1-16,2 0 0 16,7-5 0-16,3-1 0 15,3-2-1-15,3 1 0 16,0 1 0-16,1 3-1 0,-2 5 0 15,3 8 1-15,-6 2 0 16,-2 2-1-16,0 10 2 16,0 6-1-16,-3-1 1 15,3 1-1-15,0 2-2 0,2-5-4 16,4-1-5-16,-4-4-9 16,3-10-54-16,4 0-10 15</inkml:trace>
  <inkml:trace contextRef="#ctx0" brushRef="#br0" timeOffset="23319.6788">17297 4109 429 0,'0'0'5'0,"0"0"1"15,0 0 1-15,0 0 0 16,0 0 0-16,0 0 1 0,0 0 0 15,7 8 1-15,8 12-5 16,5 6-1-16,2 12-1 16,6 7 1-16,4 12 0 15,-5 7 0-15,3 3-1 16,-10 5 0-16,-3 0 1 0,-7-1-3 16,-8-3 0-16,-2-5 0 15,-12-5 0-15,-5-4 0 16,-3-4 0-16,-5-8 0 0,-2-8 0 15,-1-1 0-15,3-6 0 16,1-7 0-16,4-6 0 16,0-3-11-16,13-4-23 15,7-7-53-15,0 0 0 0</inkml:trace>
  <inkml:trace contextRef="#ctx0" brushRef="#br0" timeOffset="23562.2211">17848 4493 465 0,'0'0'4'0,"0"0"1"16,0 0 1-16,8-12 1 15,2 6-1-15,0-1 0 0,7 0 0 16,5 2 0-16,6 3-10 16,-3-6-14-16,-2 5-66 15,6 3-3-15</inkml:trace>
  <inkml:trace contextRef="#ctx0" brushRef="#br0" timeOffset="23707.4448">17839 4630 401 0,'0'0'6'0,"0"0"3"0,0 0 1 16,14 5 2-16,4-5-1 15,4 0 1-15,13 0-1 0,12 0-9 16,-4 0-77-16,13-7-7 16</inkml:trace>
  <inkml:trace contextRef="#ctx0" brushRef="#br0" timeOffset="26088.6678">18770 4224 385 0,'0'0'6'0,"0"0"4"16,6-11 2-16,-6 11 2 0,3-6 1 15,-3 6 1-15,0 0 0 16,2-11 0-16,-2 11-6 0,-5 3-4 15,-3 9-1-15,-2 11-5 16,3 6 0-16,-6 6 0 16,4 12 0-16,-4 2 0 15,5 6 0-15,3 0 0 0,5-4 0 16,0-4 0-16,5 0 0 16,8-10 0-16,-1-6 0 15,4-7 0-15,1-6 0 16,3-6 0-16,2-10 0 15,0-2 0-15,1-2 0 16,-1-10 0-16,1-6 0 0,-1-6 0 16,-5-9 0-16,0-6 0 15,-1-8 0-15,-7-3 0 16,2-5 0-16,-9 1 0 16,-2-3 0-16,-2 7 0 0,-9 3 0 15,-1 8 0-15,-6 6 0 16,2 9 0-16,-7 9 0 0,-2 4 0 15,-2 7 0-15,-3 4 0 16,2 7 0-16,4 8 0 16,-1 11 0-16,5 2 0 15,5 4 0-15,7 4 0 16,8 3 0-16,8 1 0 0,9-5 0 16,8-1 0-16,8-10 0 15,6-1 0-15,6-8 0 16,0-3 0-16,0-6 0 15,-6-6 0-15,-2 0 0 16,-2-3 0-16,-12-4 0 0,-3 2 0 16,-6-2 0-16,-5 2 0 15,-9 5 0-15,7-11 0 16,-7 11 0-16,0-7 0 16,0 7 0-16,0 0 0 0,0 0 0 15,0 0 0-15,-5-11 0 16,5 11 0-16,0 0 0 0,-13 0 0 15,13 0 0-15,-10 0 0 16,10 0 0-16,-7 3 0 16,7-3 0-16,0 0 0 15,-15 8 0-15,15-8 0 16,0 0-14-16,-8-8-66 0,8 8-10 16</inkml:trace>
  <inkml:trace contextRef="#ctx0" brushRef="#br0" timeOffset="26622.8202">19420 4623 470 0,'0'0'5'0,"0"0"2"15,0-10 2-15,0 10 0 16,0 0 2-16,0 0-11 16,0-8 0-16,0 8 0 0,-3 11 0 15,-5 3 0-15,3 5 0 16,-2 8 0-16,-2 6 0 16,6 1 0-16,-7 3 0 15,7-1 0-15,1-2 0 0,2-2 0 16,0-1 0-16,0-12 0 15,2 1 0-15,1-5 0 0,-1-6 0 16,-2-9 0-16,6 12 0 16,-6-12 0-16,0 0 0 15,0 0 0-15,0 0 0 16,0-9 0-16,-4-1 0 0,4-2 0 16,0 2 0-16,-2-3 0 15,2 13 0-15,20-17-79 16,-17 8-14-16</inkml:trace>
  <inkml:trace contextRef="#ctx0" brushRef="#br0" timeOffset="29125.0051">13637 5484 288 0,'0'0'7'0,"0"0"1"0,0 0 2 16,-12-5 2-16,12 5-1 15,0 0 0-15,0 0-1 0,-11-5-1 16,11 5-4-16,0 0-2 15,0 0-1-15,13 5 1 16,10 0 3-16,12 0 0 0,9-2 2 16,20 4 1-16,16-7 1 15,17 0 0-15,18 0 0 16,14-3-3-16,10-4-1 16,13 0 1-16,9-3-2 0,6 0 0 15,7 1-1-15,5 1 0 16,0 1-1-16,2-1-1 15,3 5 0-15,5-1 0 16,3 2 0-16,2-4 1 16,2 0-3-16,3 1 1 15,5 1 0-15,-6-1 0 16,2 0 0-16,-4 0 0 0,-4-2 0 16,-11-1-1-16,-2 4 2 15,-10-1 0-15,-7 0-1 0,-8-2 1 16,-8 1-1-16,-7 1 0 15,-10 3 0-15,-2 0 0 16,-15-1 0-16,-7 1 0 0,-6-1-1 16,-14 3 2-16,-11 0-2 15,-12 0 0-15,-12 0 0 16,-10 0 0-16,-13 0 0 16,-6 0 0-16,-9 0 0 15,-3 0 0-15,-9 0 0 16,0 0 0-16,0 0 0 0,0 0 0 15,0 0 0-15,0 0 0 16,0 0 0-16,0 0 0 16,0 0 0-16,0 0 0 15,0 0 0-15,0 0 0 16,0 0 0-16,0 0 0 0,0 0 0 16,0 0 0-16,0 0 0 15,0 0 0-15,0 0 0 16,0 0 0-16,6-8 0 0,-6 8 0 15,2-18 0-15,3 9 0 16,-2-6 0-16,1-2 0 16,1 0 0-16,2-9 0 0,-1-3 0 15,-1-5 0-15,2-9 0 16,0-4 0-16,-2-8 0 16,6-6 0-16,-6-6 0 15,4-3 0-15,-4-4 0 16,8-3 0-16,-6 0 0 0,1 1 0 15,0 2 0-15,-3 1 0 16,-1-1 0-16,-1 5 0 16,-1-1 0-16,-2 7 0 15,3 3 0-15,-3-2 0 16,2 5 0-16,0 4 0 0,1 4 0 16,-1 4 0-16,4 6 0 15,-4 2 0-15,1 6 0 0,-1 7 0 16,1 4 0-16,1 3 0 15,-4 5 0-15,3-1 0 16,-3 13 0-16,0-12 0 16,0 12 0-16,0 0 0 0,0 0 0 15,0 0 0-15,0 0 0 16,0 0 0-16,0 0 0 16,0 0 0-16,0 0 0 15,0 0 0-15,0 0 0 16,0 0 0-16,0 0 0 0,0 0 0 15,0 0 0-15,0 0 0 16,0 0 0-16,0 0 0 16,-12-3 0-16,1 3 0 15,-6 3 0-15,-10 2 0 16,-3-2 0-16,-12-3 0 0,-5 0 0 16,-8 0 0-16,-10 0 0 15,-7 0 0-15,-3-5 0 16,-12-1 0-16,-5 3 0 0,-2-1 0 15,-8 1 0-15,-3 1 0 16,-3-1 0-16,-7 1 0 16,-4 2 0-16,-3-2 0 0,-5 2 0 15,-2-3 0-15,-6 3 0 16,2-2 0-16,-5-1 0 16,5 3 0-16,-5 0 0 15,7 0 0-15,-3 0 0 16,2 0 0-16,0 0 0 0,8 0 0 15,0 0 0-15,2 0 0 16,0 3 0-16,5-1 0 16,0 1 0-16,5-1 0 15,-2 0 0-15,5 1 0 16,-1-1 0-16,4 1 0 0,1 4 0 16,3-4 0-16,5 5 0 15,1-5 0-15,1 1 0 16,-3 1 0-16,6 3 0 0,-2-4 0 15,5 1 0-15,-1 2 0 16,4 1 0-16,4 0 0 0,-1-6 0 16,9 2 0-16,-1-1 0 15,8 2 0-15,5-2 0 16,0-1 0-16,7 1 0 16,5 0 0-16,8-2 0 15,0 4 0-15,10-2 0 16,4 0 0-16,6-2 0 0,4 2 0 15,6 0 0-15,0-3 0 16,12 0 0-16,-13 8 0 16,13-8 0-16,-10 12 0 15,8-1 0-15,0 2 0 16,-3 8 0-16,-1 0 0 0,1 8 0 16,0 2 0-16,0 6 0 15,-2 4 0-15,-1 3 0 16,3 3 0-16,-2 5 0 0,0 0 0 15,-4 3 0-15,4-2 0 16,0 7 0-16,-3 2 0 16,2 3 0-16,1 1 0 0,-3-1 0 15,5 4 0-15,-3-2 0 16,3-2 0-16,3-1 0 16,-3-2 0-16,0-6 0 15,-2 2 0-15,-1-6 0 16,-2-2 0-16,1-3 0 0,-2-2 0 15,1-9 0-15,3 1 0 16,-1-4 0-16,1-6 0 16,2-5 0-16,3 0 0 15,-1-6 0-15,1-2 0 16,2-1 0-16,0-3 0 0,0-1 0 16,0-9 0-16,0 17 0 15,0-17 0-15,-3 17 0 16,3-17 0-16,-2 12 0 0,2-12 0 15,-6 9 0-15,6-9 0 16,0 0 0-16,0 0 0 16,-5 8 0-16,5-8 0 0,0 0 0 15,0 0 0-15,0 0 0 16,0 0 0-16,0 0 0 16,0 0 0-16,0 0 0 15,0 0 0-15,0 0-3 16,0 0-84-16,0-5-2 0</inkml:trace>
  <inkml:trace contextRef="#ctx0" brushRef="#br0" timeOffset="44256.2489">4795 10570 293 0,'0'0'6'0,"0"0"-2"15,0 0-2-15,0 0 0 0,0 0 0 16,-5 10 2-16,5 9 1 16,0 14 3-16,0 14-3 0,2 21 2 15,6 16 5-15,-6 14 3 16,9 14-1-16,-6 10 1 16,4-1-2-16,1 5-2 15,-2-5-1-15,-1-5 0 0,-7-9-6 16,0-10 1-16,0-8-1 15,-2-12-1-15,-5-6 0 16,-6-13 0-16,5-9-2 0,4-9 1 16,-1-11-1-1,-1-9 1-15,4-5 0 0,-1-4 0 16,3-11-3-16,-2-8-2 16,-3-13-5-16,2-5-7 15,-4-11-11-15,5-10-16 16,-6-10-19-16,-2-13-21 0,5-7-6 15</inkml:trace>
  <inkml:trace contextRef="#ctx0" brushRef="#br0" timeOffset="45728.1412">4623 10540 316 0,'0'0'2'15,"0"0"1"-15,0 0-1 16,0 0-1-16,0 0 1 16,11-12 0-16,-4 6 0 15,10 3 0-15,3-3 0 0,12-2-1 16,8 1 3-16,12-2-1 16,13-4 2-16,10 1 0 15,9-1 0-15,6 1 0 16,4 0 2-16,6-4-2 15,8 4 1-15,0 2 0 0,1-2 0 16,7 4-1-16,4-4 0 16,7 5 0-16,5 0-1 15,4-1 0-15,4 1-1 0,9-1-1 16,3 0 0-16,2 3 0 16,0-2 0-16,2 4 0 15,6-1-1-15,-3 1 1 16,-2 0-1-16,2 1 0 0,-3-1 1 15,-4 2-1-15,-1-2-1 16,-4 0 2-16,0 1-2 16,-5 2 1-16,-3-3 0 15,-5 3 0-15,-2-2 0 16,-8 2 0-16,-5 0 0 0,-6 0 0 16,-7 0-1-16,-1-3 1 15,-11 3-1-15,-7-2 0 16,-8 2 1-16,-8 0-1 15,-9 0 0-15,-11 0 0 0,-10 0 0 16,-9 0 0-16,-13 0 0 16,-1 0 1-16,-8 0-1 15,-10 0 0-15,0 0 0 0,0 0-1 16,2 12 2-16,-2 3-1 16,0 7 1-16,-7 10 1 15,0 15 0-15,-6 11 1 16,1 14 0-16,-5 12 0 0,-1 5-1 15,-2 5 2-15,1 5 0 16,-2 0 0-16,1-2 0 16,1 0 0-16,1-8 0 15,0 0 0-15,4-5 1 16,2-7-3-16,6-4 0 0,1-7-1 16,3-7 0-16,2-2 0 15,5-8-1-15,3-4 0 16,-1-8 1-16,3-5 0 15,-3-2-1-15,1-4 0 0,-3-7 0 16,2-2 0-16,-5 1 1 16,1-4-1-16,-1-4 0 15,1-1 0-15,-3-9 0 0,2 17 1 16,-2-17-1-16,3 9 1 16,-3-9-1-16,0 0 2 15,0 10-2-15,0-10 0 16,0 0 0-16,-15 10 0 0,5-7 0 15,-3-1 0-15,-1 3 0 16,-6 0 0-16,3-3 0 16,-11 3 0-16,-1-2 0 0,-4 1 0 15,-7 1 0 1,0 0 0-16,-10 1 0 0,1 1 0 16,-10-2 0-16,-1 1 0 15,-5 0 0-15,-3 2 0 16,-3-1 0-16,-3-2 0 15,-2 2 0-15,0-1 0 0,-4-4 0 16,-5 1 0-16,-2 1 0 16,-2-1 0-16,-8 2 0 15,0-3 0-15,-2 3 0 16,-11 0 0-16,1 0 0 0,-5 2 0 16,-1-4 0-16,3 4 0 15,-4-5 0-15,-3 6 0 16,2-4 0-16,-5-3 0 0,5 4 0 15,-7-2 0-15,2 0 0 16,-5 2 0-16,2 2 0 16,1 1 0-16,-5-1 0 0,2 0 0 15,1 0 0 1,4 1 0-16,0-3 0 0,10 0 0 16,-5-1 0-16,6-1 0 15,3-1 0-15,2 1 0 16,6-3 0-16,-2 0 0 15,3 3 0-15,1-2 0 0,9-1 0 16,-1 0 0-16,11 3 0 16,2-1 0-16,10-2 0 0,5 0 0 15,9 0 0-15,11 0 0 16,8 0 0-16,6-2 0 16,6 2 0-16,10-3 0 15,-1 3 0-15,13 0 0 16,-8-1 0-16,8 1 0 0,0 0 0 15,0 0 0-15,0 0 0 16,0 0 0-16,0 0 0 16,0 0 0-16,0 0 0 15,0 0 0-15,0 0 0 16,0 0 0-16,0 0-5 16,0 0-6-16,0 0-17 0,0 0-56 15,-2 4-4-15</inkml:trace>
  <inkml:trace contextRef="#ctx0" brushRef="#br0" timeOffset="48850.1316">4641 11735 169 0,'0'0'1'16,"0"0"1"-16,-10-10 3 0,0 7 2 15,-5 0 1-15,-3 1 1 16,-4 0 1-16,-8 2 1 15,-2 0-1-15,-5 7 0 16,-3 6-3-16,-5 3-2 0,3 7-1 16,-2 4 0-16,1 1-1 15,-4 6 0-15,2 4 0 16,3-2-1-16,-1 7 2 16,4-4-1-16,2 8-1 0,0-4 1 15,-2 6-1 1,5 1 1-16,2-1-1 0,2 4-1 15,-3-2 2-15,-1 2 0 16,6-2-1-16,-1 5-1 16,1-11 1-16,1 2-1 0,4-2 1 15,-1-6-1-15,4 5-1 16,2-8 0-16,1 2 1 16,2-1-1-16,-2-3 0 0,4 2 0 15,1-4 1-15,0 2-1 16,-4-5 0-16,7 4 0 15,-2-3 0-15,1-6 0 16,1 2 0-16,2-2 0 0,-4 1 0 16,1-3 0-16,3-2 0 15,-3-1-1-15,5 2 2 16,-2-4-1-16,2 2 0 16,0-4 0-16,-3 1 0 15,3-1-1-15,0 1 1 16,0 0 0-16,1-4 0 0,-2 2 0 15,1-1 0-15,2 2-1 16,-1 0 1-16,-1-3 1 16,2 3-1-16,3 3-1 0,-4-6 0 15,-2 5 0-15,3-7 1 16,1 4-1-16,2-1-1 16,-2 0 1-16,2-6 0 0,0 3 1 15,0-10 0-15,0 15 0 16,0-15 0-16,0 14 0 15,0-14 0-15,0 12 0 16,0-12 0-16,-3 11 0 0,3-11 0 16,0 7 0-16,0-7 0 15,0 11 1-15,0-11-1 16,0 0 0-16,0 12 0 16,0-12 0-16,0 8 0 15,0-8 1-15,0 9-1 16,0-9 0-16,-2 7 0 0,2-7 0 15,0 0 0-15,0 13 0 16,0-13 0-16,0 0 0 16,0 10 1-16,0-10-2 0,0 0 0 15,0 9-2-15,0-9-4 16,0 0-3-16,0 0-9 16,5 13-25-16,-5-13-25 0</inkml:trace>
  <inkml:trace contextRef="#ctx0" brushRef="#br0" timeOffset="50235.7746">9275 11068 141 0,'0'0'6'15,"0"0"4"-15,5 0 2 16,-5 0 1-16,0 0 0 16,0 0 1-16,7 0-2 0,-7 0 0 15,0 0-5 1,0 0-3-16,12 5-2 0,6 2 1 15,0 6 1-15,14-1 3 16,7 2 2-16,14 6 1 16,11 4-1-16,8 0 2 0,8 3-1 15,1-2-1-15,4 2 1 16,-3 0-3-16,-5 1-1 16,-2-3-1-16,-10-1 0 15,-3-1 0-15,-12-1-2 0,-4-2 1 16,-5-4-2-16,-9-3-1 15,-2-3 1-15,-13 1-1 16,1-4 0-16,-9-2 1 0,-9-5 1 16,10 4 1-16,-10-4 3 15,0 0-1-15,0 0-2 16,0 0-4-16,0 0-10 16,-7 0-29-16,-3 0-31 15,0-4-7-15</inkml:trace>
  <inkml:trace contextRef="#ctx0" brushRef="#br0" timeOffset="50891.237">9264 11103 219 0,'0'0'4'0,"0"0"2"16,8-3-1-16,-8 3 1 0,8 0 0 15,-8 0 1-15,17 5 0 16,-9 5 0-16,4 0-4 16,6 4 0-16,-4 4-1 15,6 0 1-15,-5 1-2 16,5 1 1-16,-8-3-1 15,3-5 2-15,-7-1 1 0,-4-4 4 16,-4-7 0-16,0 0 0 16,0 0 0-16,0-6 0 0,0-6-1 15,-4-5-1-15,-1-2-2 16,0-6-3-16,3 3-1 16,-2-1-2-16,4 4 0 15,0 1-1-15,8 6-2 0,2 2-5 16,10 8-23-16,10 4-36 15,0 10-3-15</inkml:trace>
  <inkml:trace contextRef="#ctx0" brushRef="#br0" timeOffset="51283.175">9473 11662 187 0,'0'0'7'0,"0"0"4"16,7-2 5-16,9-8 3 16,9 4 0-16,5 0 2 15,14-4 0-15,6 0 1 0,17-3-7 16,5 0-3-16,5 2-5 16,0 2-1-16,-2-8-1 15,-1 10-1-15,-12-2-2 16,-5 4-1-16,-11 0-1 15,-14-1-3-15,-5 6-9 0,-12 6-38 16,-15-6-20-16</inkml:trace>
  <inkml:trace contextRef="#ctx0" brushRef="#br0" timeOffset="53733.9133">4912 13391 222 0,'0'0'3'0,"0"0"2"0,0 0 1 16,0 0 1-16,-13-7 1 16,13 7 1-16,0 0 3 15,0 0 2-15,8 3 0 0,4-1-3 16,8 3 2-16,0 2-1 16,12-2 1-16,6 0-1 15,6 2-2-15,9-1-1 16,4-1 0-16,7-1-2 0,3-1 0 15,13-3-2-15,2 0 1 16,5 0-2-16,5-3 0 16,2 2 0-16,-2-5-1 15,8 4-1-15,-3-4 0 0,-3 4 0 16,1 0-1-16,-1-1 2 16,-2 3-1-16,0-2 0 15,2 2 0-15,-4 0 0 16,2 0 0-16,-5 0 0 15,5-3 0-15,-5 1-1 0,2-1 0 16,1-1 0-16,-3 1 0 16,0-2 0-16,-2 3 0 15,-1-3 0-15,-2 0-1 0,-2 3 1 16,-6-1 0-16,-1-2-1 16,-1 0 1-16,-8 1-1 15,1-4 1-15,-3 2 0 16,-5 0 0-16,3 0-1 0,-1-1 1 15,-4-1 1-15,0 0-1 16,-1 1 0-16,1 0 0 16,-5-1 0-16,-1-1-1 0,1 2 1 15,-7-1 0-15,-1 0 0 16,0-1-1-16,-4-1 1 16,-1-1 0-16,-2 4 0 15,-3-3 0-15,2 3 0 16,-1-3 0-16,-1-2 0 15,0-1 0-15,-4 4 1 0,2-4-1 16,-3-1 0-16,-4 0 1 16,-1-1 0-16,-3 1-1 0,-1-6 1 15,-3 3 0-15,3-5 0 16,-6-1-1-16,1-2 0 16,1 0 0-16,-3-5-1 15,-2 6 1-15,1-1-1 16,-3 1 0-16,-1 2 0 0,1-1 0 15,-2 0 1-15,-3 7 0 16,1-4 0-16,-1 2 0 16,-2 2 0-16,0-2 0 0,0 2-1 15,0 2 2-15,0-1-2 16,0 3 0-16,-2-5 0 16,-3 6 0-16,0-4 0 15,0 3 0-15,-3 0 0 16,1 0 0-16,0 2 0 0,-3-3 0 15,-3 3 0-15,1-4 0 16,-1 4 0-16,1-1 0 16,-6 2 0-16,1-2 0 15,2 2 0-15,-4-1 0 0,1 0 0 16,-5 0 0-16,4 0 0 16,-4 1 0-16,1 1 0 15,5-2 0-15,-6 2 0 0,3 0 0 16,1-1 0-16,-4 2 0 15,0 2 0-15,1 0 0 16,0-1 0-16,0 2 0 16,-3-1 0-16,0 3 0 0,-5-1 0 15,2 1 0-15,-4-4 0 16,2 6 0-16,0 0 0 16,-2-1 0-16,0 1 0 15,-3 0 0-15,3 0 0 16,-3 1 0-16,3-1 0 15,-9 6 0-15,7-4 0 0,-8 1 0 16,2-1 0-16,-2 0 0 16,0 1 0-16,-4-1 0 15,0 0 0-15,-4 1 0 0,-5-3 0 16,6 3 0-16,-9-3 0 16,1 2 0-16,-3 1 0 15,1-3 0-15,-1 2 0 0,-2-2 0 16,0 0 0-16,0 0 0 15,0 0 0-15,-5 0 0 16,2 0 0-16,-3-5 0 16,1 3 0-16,1-1 0 0,-4-2 0 15,0 3 0-15,1-1 0 16,2-1 0 0,-3 4 0-16,0-3 0 0,1 3 0 15,2 0 0-15,0 0 0 16,-3 0 0-16,3 0 0 0,-3 0 0 15,3 0 0-15,0 0 0 16,-3 0 0-16,6 0 0 16,2-2 0-16,0 2 0 15,2-6 0-15,0 6 0 0,5-1 0 16,3 1 0-16,3 0 0 16,-4-3 0-16,3 3 0 0,1 0 0 15,4 0 0-15,1 0 0 16,1 0 0-16,3 3 0 15,1-2 0-15,4 5 0 16,-1 1-2-16,4 0 2 16,0 1-1-16,4-1 1 15,-1 3-1-15,2 2 1 0,0 1 0 16,-1 0-1-16,1 1 1 16,2 4-1-16,0-1 1 15,0 0-1-15,3 5 0 16,2 6 0-16,0-1 0 0,-2 5 0 15,2 3 0-15,2 4 0 16,1 0 1-16,2 10 0 16,-2-6 0-16,1 5 1 0,4 1-1 15,-1 4 1-15,4-2 0 16,-1-1-1-16,5-1 1 16,0 1-1-16,5 0 0 0,0-5-1 15,0-1 1-15,0-5 0 16,3 2 0-16,2-12 0 15,0 2-1-15,2-5 2 16,0-6-1-16,1-5 0 16,-3-3 0-16,0 0 0 0,-5-12 1 15,5 10 0-15,-5-10-1 16,0 0 0-16,0 0-2 16,0 0-10-16,4-12-56 15,-4 12-18-15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8:17:21.3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12039 12005 3 0,'0'0'15'0,"15"0"4"16,-6 0 3-16,4 0 1 15,4 0 2-15,1-3-3 16,2 3-1-16,2 0-1 16,3-2-5-16,7-1-2 0,-2 0-1 15,7 2-3-15,-1-2 0 16,6-3-4-16,2 4 1 16,1-4-3-16,-3 5-1 15,6-2 0-15,-4 1 1 0,4-1-2 16,2 3 0-16,-8-3 1 15,-3 3-1-15,4 0 2 16,-6 0-1-16,7 0 3 16,-6-2 0-16,4 2 0 15,8 0 1-15,-6-2 0 0,7 2 0 16,-5-3-1-16,9 3-1 16,0-5 0-16,0 3-2 15,-4-1 0-15,2 0 0 0,-1-1-1 16,-3 1 1-16,6 1-1 15,0 0 1-15,-2-3-1 16,-1 2 2-16,0 1 0 16,3-3-1-16,-3 3 0 0,0-4 0 15,-2 4 1-15,-5-1-1 16,2-1-1-16,-5 1 0 16,5 1 0-16,-5-4 0 15,3 5-1-15,3-2 1 16,-4-3 0-16,6 4 0 15,-3-4 0-15,3 5 0 0,-1-2 0 16,1-2 0-16,-5 5 0 16,2-3-1-16,-4 3 1 0,-4-2-1 15,1 2 1-15,-3-3-1 16,6 3 1-16,-1-2 0 16,-3 0-1-16,4-1 1 15,-1 1 0-15,3-1 0 0,-3-1 0 16,6 1 0-16,-4-2-1 15,-1 3 1-15,1-4 0 16,-2 2-1-16,6 2 1 16,-6-3 0-16,5 2-1 0,-2 0 1 15,-5 1-1-15,4 2 0 16,-7-3 0-16,4 3 0 16,-4-1 1-16,0-2-1 15,-2 0 0-15,-1 3 0 16,-1-2 0-16,2-1 1 15,2 0-1-15,-2 3 0 0,2-1 0 16,-5-2 2-16,11 0-2 16,-3 3 0-16,-1-3 0 15,-1 3 0-15,-3 0 0 0,-1 0 0 16,1 0 0-16,2-2 0 16,-5 2 0-16,1 0 0 15,2 0 0-15,0 0 0 0,4-2 0 16,-2 2 0-16,4 0 0 15,-2-4 0-15,3 4 0 16,-1 0 0-16,1 0 0 16,-1-1 1-16,2 1-2 0,-6 0 2 15,3 0-1-15,3 0 0 16,-6 0 0-16,5 0 0 16,-5-3 0-16,3 3 0 15,-3-2 2-15,5 2-2 16,-1 0 0-16,-2 0 0 15,3-3 0-15,-2 3 1 0,2 0-1 16,-2 0 0-16,-2 0 0 16,1 0 0-16,-4 0 0 15,4 0 0-15,-5 0 0 0,0 0 0 16,-2 0 0-16,1 0 0 16,1 0 0-16,-4 3 0 15,7-1 0-15,-7-2 0 0,5 3 0 16,-3-3 0-16,0 0 0 15,-2 1 0-15,2 3 0 16,-2-4 0-16,0 0 0 0,0 0 0 16,-3 0 0-16,3 0 0 15,-5 0 0-15,3 0 0 16,-1 0 1-16,-4 0-1 16,1 0 0-16,-2 0 0 15,1 0 0-15,-3 0 0 16,0 0 0-16,-3 0 1 15,0 0-2-15,1 0 2 0,-4 0-1 16,2-4 1-16,-2 4-1 16,2 0 1-16,-2-1-1 15,2 1 1-15,0 0-1 0,-3 0 1 16,2 0-1-16,0 0 1 16,-3 0-1-16,1 0 1 15,-1 0-1-15,0-3 1 0,1 3 0 16,-1 0-1-16,1-2 1 15,-1 2 0-15,-2-3-1 16,6 3 2-16,-7 0-1 0,2 0 0 16,-11 0 0-1,14-3 1-15,-14 3 1 0,10 0 0 16,-10 0 0-16,0 0 1 16,0 0 1-16,0 0-2 15,0 0 1-15,0 0-1 16,10-8 0-16,-10 8-2 15,10-4 1-15,-10 4-2 0,15-7 0 16,-15 7 1-16,15-8-1 16,-6 4 0-16,0 1 0 15,0 0 0-15,1 1 1 0,-2 0-1 16,-8 2 1-16,15-5 0 16,-15 5 1-16,12-8 0 15,-12 8 2-15,10-12 0 0,-7 4 1 16,1-4 0-16,1-3-1 15,0-2 0-15,-3 0 0 16,4-6-1-16,-6 1 0 16,5 0-1-16,-5-1-1 0,2 1 1 15,-2 0-1-15,0 4 1 16,0-1 0-16,0 1 0 16,0 3 0-16,0 1-1 15,0 1 1-15,0 1 0 0,0-1-1 16,0 6 1-1,0 7 0-15,0-15-1 0,0 15 1 16,0-13 0-16,0 13 0 16,0 0-1-16,0 0 1 0,0 0-1 15,0-7 0-15,0 7 0 16,0 0-1-16,0 0 0 16,0 0-1-16,0 0-1 15,0 0-5-15,0 0-7 0,-4 5-26 16,1 5-42-16,-5-8-2 15</inkml:trace>
  <inkml:trace contextRef="#ctx0" brushRef="#br0" timeOffset="7018.4414">7987 13087 84 0,'0'0'3'0,"0"0"0"16,0 0 2-16,0 0 2 0,-8 0 5 15,8 0-2-15,0 0 3 16,0 0-1-16,0 0 0 16,0 0-3-16,0 0 0 15,0 0-1-15,0 0-1 0,0 10-1 16,0-10-1-16,3 15 1 15,2-6 2-15,-1 2-2 16,1 1 1-16,3 1 0 16,0-1-1-16,-1 2 0 0,0 4-1 15,1-6 1-15,0 5-2 16,-1 1-1-16,0-3-1 16,1 5 0-16,-3-3 2 15,5 3-2-15,3-6 0 16,-4 7-1-16,3-4 1 0,-1 0 0 15,1-2-1-15,-2 2 1 16,5-2 1-16,-5 5-2 16,-3-2 1-16,3-1 0 15,-2 2 0-15,1-4 0 0,2 8 0 16,-2-5 1-16,-1 1-1 16,5-4 0-16,-4-1 1 15,1 1 0-15,1 2 0 16,1-1 1-16,3-2-1 0,-3 4 0 15,0-3-1-15,3 2 1 16,0-2 0-16,3 3 0 16,-4-6 0-16,2 3 0 0,0-1 1 15,5 1 0-15,-4 0-1 16,3 0 1-16,0-3 0 16,3 3 0-16,-4-3-1 15,6 4 0-15,-5-2 0 0,5-2 0 16,-3 1 0-16,5-1-1 15,3 1 0-15,-5-2 0 16,5-2 0-16,-5 1 1 16,7 0 0-16,-2-3 0 15,0 3 0-15,0-3 0 0,2-2 0 16,-2 3 0-16,2-3-1 16,0-1 0-16,-2-1 0 15,5 3-1-15,-5-4-1 0,2-1 1 16,-2-1-1-16,0 3 1 15,-1 0-1-15,-1-3 0 16,2 3 1-16,0-3-1 16,-1 0 0-16,-1 0 0 0,2 0 1 15,-3 0-1-15,3 0 0 16,-2 0 1-16,-1 0-1 16,0 0 0-16,0-3 1 15,-2 0-1-15,0 0 1 16,0 0 0-16,0-1-1 15,0-1 1-15,-1 1-1 0,1-1 1 16,-2-1-1-16,2 1 0 16,0 1 1-16,-4-4-1 15,2 4 1-15,2-4-1 0,-2 3 0 16,1-2 0-16,6-3 1 16,-8 1 0-16,6-2-1 15,-1 2 1-15,-2-5-1 0,5 2 0 16,-5 0 1-16,-3-1-1 15,3 1 2-15,2-2-2 16,-4 1 0-16,2 0 0 16,-1 1 0-16,-1-6 0 0,2 4 0 15,0-3 0-15,0 0 1 16,1-1-1-16,2-5 0 16,-1 1 0-16,1 0 1 15,1-3-1-15,4 1 0 16,-4-4 0-16,6-1 0 15,0-3 1-15,5-1 0 0,-3-4 0 16,9 3 0-16,-5-4 0 16,1 1 0-16,6-3 0 15,-4 3 0-15,4 0 0 0,2-3 0 16,-1 1 1-16,1-1-2 16,-1 2 1-16,1-1 1 15,-2 0-2-15,3-1 0 16,-5-2 1-16,0-1-1 0,2-1 0 15,-4-1 1-15,2-2-1 16,-2 2 0-16,-1 1 0 16,-1 0 1-16,1-1-1 0,-4 6 1 15,-2-3 0-15,-2 4 0 16,-3 2 0-16,0-2-1 16,-2-2 1-16,5-1 0 15,-8 0-1-15,5 0 1 16,-2-4-1-16,3 0 0 0,0 1 0 15,-1-2 0-15,0 6 0 16,-2-1 0-16,0 2 1 16,-3 0-1-16,-3 1 0 15,2 4 0-15,-4-1 0 0,3-3 1 16,-6 2 0-16,4 0-1 16,2-1 1-16,0 0-1 15,0 0 0-15,2-3 0 0,-5-1 1 16,1 5-2-16,2 2 1 15,-6 0-1-15,-1 4 1 16,0-1-1-16,-4 5 1 16,2-2 0-16,-2 3-1 0,2 0 1 15,-4 1 0-15,2 0-1 16,1-2 1-16,0 1-1 16,0 3 1-16,0-3-3 15,0 6 1-15,-3-1 0 16,1 0 1-16,-1 3-1 0,4 0 1 15,-4 0-1-15,3-1 1 16,-3 3 1-16,-2 0 0 16,3 0 0-16,-1 3 0 0,-3 0 0 15,4-3 0-15,-1 2 0 16,1 0 0-16,2 1 0 16,-2-3 0-16,1 3 0 15,-2-5 0-15,6 5 0 16,-6-4 0-16,6 2 1 0,-4-1-1 15,2 0 0-15,2-2 0 16,-4 2 0-16,4 0 0 16,-1-2 0-16,1-1 1 0,-2 6-1 15,2-6 0-15,-3 6 0 16,2-3 0-16,-2 1 1 16,3-1-1-16,-3 3 0 15,2 1 0-15,-2-2 0 0,-3 1 1 16,3 3-2-16,-2-4 1 15,1 3 0-15,-1 1 0 16,-1 2 1-16,1-4-2 16,2 1 0-16,-2-3 0 0,1 6 1 15,2-2-1-15,-2-2 0 16,0 1 0-16,2 1 1 16,-2-2 0-16,-1 7 0 15,2-4 0-15,-2 1 0 0,1-4 1 16,-1 4-1-16,-1 0 0 15,0-3 0-15,-1 2 0 16,3-1 0-16,2-1 0 16,-4 0 0-16,3 0 0 0,0 3 1 15,0-3-1-15,-3 3 0 16,-2-2 0-16,0 3 0 16,0 0 0-16,-1 1 0 15,-9 5-1-15,14-7 1 16,-14 7 0-16,12-10 0 0,-12 10 0 15,15-7 0-15,-15 7 0 16,10-8 0-16,-10 8 0 16,0 0 0-16,7-2 0 15,-7 2 0-15,0 0 0 0,0 0 0 16,0 0 0-16,0 0 0 16,0 0 0-16,0 0-1 0,0 0-2 15,0 0-2-15,0 0-6 16,0 0-8-16,0 0-7 15,0 5-28-15,-5 0-27 16,5-5-4-16</inkml:trace>
  <inkml:trace contextRef="#ctx0" brushRef="#br0" timeOffset="7446.3572">13786 10077 259 0,'0'0'6'0,"0"0"3"16,0 0 4-16,0 0 1 0,0 0 1 16,-7-8 2-16,7 8-1 15,0 0 0-15,0 0-5 0,0 0-4 16,0 0-3-16,0 0-3 15,0 0-1-15,5-7 0 16,2 2-1-16,6 1 1 16,2-2 1-16,2 4 0 0,-5-5-1 15,4 4-1-15,-2 3 0 16,-3 0 0-16,-4 0 0 16,3 8 0-16,-6 2 1 15,1 4 0-15,1 5 0 0,-3 1 1 16,-3 9 0-16,2-5 0 15,-2 3 0-15,0 1 0 16,0-3-1-16,0-3 0 16,0-5-2-16,0-1-8 15,0-8-12-15,0-8-49 0,7 16-4 16</inkml:trace>
  <inkml:trace contextRef="#ctx0" brushRef="#br0" timeOffset="8451.1098">14241 9908 301 0,'0'0'5'0,"0"0"2"15,0 0 1-15,0 0-1 16,0 0 1-16,0 0 0 0,-7 8 1 16,7 2 3-16,0 3-5 15,-5 4-2-15,5 5 2 16,-5 0-1-16,2 4 0 16,-2 1 0-16,3-1-2 15,-1-1 0-15,1-5-1 0,-3 0-1 16,5-3-1-16,-2-2 0 15,-1-5 0-15,3-3 0 16,0-7 0-16,-2 11 0 16,2-11 2-16,0 0-2 0,0 0-2 15,0 0-12-15,0 0-17 16,0-11-46-16,5-1-2 16</inkml:trace>
  <inkml:trace contextRef="#ctx0" brushRef="#br0" timeOffset="9099.6153">14197 9255 257 0,'0'0'8'15,"0"0"2"-15,0 0 7 0,0-13 0 16,0 13 2-16,0 0-2 16,0-10-1-16,0 10 1 15,0 0-7-15,0 0-4 16,0 12-5-16,0 4-2 0,0 2 0 15,-2 1 1-15,-1 3 1 16,3 0 0-16,0 1-1 16,0-5 1-16,0-1 0 0,0-2 0 15,0-3-1-15,0 0 0 16,3-2-4-16,-3-10-6 16,4 12-18-16,1 3-38 15,-5-15-9-15</inkml:trace>
  <inkml:trace contextRef="#ctx0" brushRef="#br0" timeOffset="9682.8529">16810 9064 340 0,'0'0'6'16,"0"0"1"-16,0 0 1 0,0 0 0 15,4 3-2-15,-4-3 0 16,5 10 1-16,-5-10-1 0,3 17-5 15,-1-2-2-15,3 2-1 16,-3 5 2-16,4 1 1 16,-1 1-7-16,2 1-22 15,3-1-41-15,-2-1-2 0</inkml:trace>
  <inkml:trace contextRef="#ctx0" brushRef="#br0" timeOffset="10030.1721">17198 9902 398 0,'0'0'4'0,"0"0"2"0,0 0 0 16,0 0 1-16,0-10 0 15,0 10-1-15,0 0-2 16,0 0 1-16,0 12-3 15,0 13-6-15,0 2-32 0,0 7-43 16,0 11-3-16</inkml:trace>
  <inkml:trace contextRef="#ctx0" brushRef="#br0" timeOffset="25144.7083">19325 11457 121 0,'0'0'3'15,"0"0"4"-15,-10 0 2 16,10 0 1-16,0 0 3 16,0 0 5-16,0 0 5 15,0 0 5-15,15-7-1 16,10-1-1-16,15-2 0 0,6-7 1 16,22-1-3-16,6-9-1 15,23 0-6-15,8-5-3 16,10-3-3-16,-2 2 0 15,4 1-5-15,-4 1 0 0,-9 2-1 16,-8 5-2-16,-11 0 0 16,-15 6-1-16,-8 4 0 15,-15 2-1-15,-10 2 1 0,-5 2-1 16,-7 0-2-16,-9 1 2 16,-4 2-1-16,-12 5 0 15,11-6-1-15,-11 6-2 16,0 0-8-16,0 0-5 0,0 0-11 15,-6 8-39-15,-9 7-14 16</inkml:trace>
  <inkml:trace contextRef="#ctx0" brushRef="#br0" timeOffset="25544.7598">19601 11672 303 0,'0'0'0'16,"0"0"-1"-16,0 0 1 15,0 0 4-15,5-4 3 16,5-6 4-16,5-4 0 0,13 0 2 16,6-5 2-16,15-6 3 15,17-6 0-15,10-1-4 16,16-2-3-16,10-1-1 15,5 0-2-15,3 4-2 0,-1-2 0 16,-7 6-2 0,-2 0 1-16,-13 5-2 0,-11 3 0 15,-9 2-1-15,-12 5 0 16,-10 3 1-16,-12-2-1 16,-8 7 1-16,-6-1 0 0,-9 3 0 15,-10 2-1-15,0 0 1 16,0 0-1-16,0 0-2 15,0 0-2-15,0 0-4 0,-10 0-7 16,0 4-12-16,-5 6-33 16,-2-2-26-16,-1-4-3 15</inkml:trace>
  <inkml:trace contextRef="#ctx0" brushRef="#br0" timeOffset="25974.6144">20710 10851 356 0,'0'0'3'0,"0"0"-1"16,0 0 0-16,0 0 0 15,0 0 1-15,0 0-1 0,0 0 3 16,13 0 0-16,8 0-1 15,7 0 0-15,10 2 0 16,4 5 0-16,10 1 0 0,0 1 0 16,2 1-1-16,-1-3-2 15,-3 6 0-15,-6-1 0 16,-7-2 0-16,-2 0-1 0,-8 3 0 16,-6-1 0-16,-9 5 3 15,-2 3 1-15,-10 5 2 16,-8 5 0-16,-9 4 2 15,-10 6 1-15,-5 2 0 16,-6 8 0-16,0-3-3 0,-1-1-1 16,2-3-1-16,2-1 0 15,10-6-2-15,3-3-2 16,10-8-1-16,1-5-8 16,11-11-46-16,0 8-26 15,0-17-2-15</inkml:trace>
  <inkml:trace contextRef="#ctx0" brushRef="#br0" timeOffset="29226.79">22823 11843 334 0,'0'0'7'16,"0"0"3"-16,0-7 4 0,0 7 4 15,-2-13-1-15,2 13 2 16,0-6 1-16,0 6 0 15,0 0-7-15,-3-8-4 0,3 8-2 16,-2 5-3-16,2 7-1 16,-3 5-1-16,3 3-1 15,-3 3 1-15,1 4 0 16,-1 3 0-16,1-1-1 0,-1 1 1 16,3-5-1-16,0-1 0 15,-2-1-1-15,2-3 2 16,-2-3-2-16,2-2 0 15,0-5 0-15,0 0 0 16,0-10 0-16,0 14 0 0,0-14 0 16,0 0 0-16,0 11 0 15,0-11 0-15,0 0-4 16,0 0-2-16,0 0-6 16,0 0-11-16,0-13-37 0,0 13-24 15,4-12-4-15</inkml:trace>
  <inkml:trace contextRef="#ctx0" brushRef="#br0" timeOffset="29810.4232">23004 11925 341 0,'0'0'5'0,"0"0"4"16,0 0 4-16,0 0-1 0,0 0 0 15,0 0-2-15,0 0 1 16,0 0 0-16,0 0-5 16,8 12-3-16,-8 6-3 15,0-3-1-15,0 8 2 0,0-2 0 16,0-1 0-16,2 2 0 15,0-4 1-15,3-1-2 16,-5-4 1-16,6-1 0 0,-6-12 0 16,2 15 1-16,-2-15 2 15,0 0 0-15,0 0 1 16,0 0-1-16,0 0 0 0,8-10 0 16,-8-2 0-16,2-6-1 15,1-2-2-15,-1-3 0 16,3 2-1-16,0-1 0 15,5 1 0-15,-3-1-1 16,3 4 1-16,3 2-1 0,1 4 1 16,-1 1-1-1,4 4-1-15,-1 2 1 0,1 5 0 16,-2 0 0-16,2 5 0 16,-2 5 0-16,-3 5 1 15,-1 2 0-15,1 3 0 0,-5 0 1 16,0 2-1-16,1-2 1 15,-8-1-1-15,5 1 0 16,-2-5 0-16,-1 0-3 0,1-5-6 16,-3-10-13-16,0 0-48 15,7 17-9-15</inkml:trace>
  <inkml:trace contextRef="#ctx0" brushRef="#br0" timeOffset="30438.5228">23434 11889 374 0,'0'0'6'0,"0"0"4"16,0 0 0-16,0 0 0 15,0 0 1-15,10 0 0 16,-10 0 0-16,0 0 1 0,13 7-6 15,-11 2-3-15,6 2-1 16,1 3 1-16,-1 3-1 16,4 3-1-16,0 0 1 0,-1 1 0 15,1-2-1-15,4-2 0 16,-4 3 0-16,1-4 0 16,-1-2 0-16,-3-4-1 0,2 0 1 15,-2-3-1-15,-9-7 1 16,12 10 0-16,-12-10 0 15,9 5 1-15,-9-5 1 16,0 0-1-16,9-7 1 16,-4-4 0-16,2-3 0 15,-2-2-1-15,3-6 0 0,2-3 0 16,2 1-1-16,-1-3 0 16,1-1 1-16,-3 3-2 15,2-2 0-15,-2 7 0 16,1 2 0-16,-2 4 0 0,-1 2 0 15,-4 2 0-15,-3 10 0 16,5-10 0-16,-5 10 0 16,0 0 0-16,0 0 0 0,0 0 0 15,0 0 0-15,0 0 0 16,0 0 0-16,0 0 0 16,0 0 0-16,0 0 0 15,0 0 0-15,0 0 0 0,0 0 0 16,0 0 0-16,0 0 0 15,0 0 0-15,0 0-5 16,0 0 0-16,0 0-2 16,0 7-4-16,0-7-7 0,0 0-15 15,5 10-50-15,-5-10-1 16</inkml:trace>
  <inkml:trace contextRef="#ctx0" brushRef="#br0" timeOffset="31177.9982">24197 11534 342 0,'0'0'6'0,"0"0"3"16,0 0 5-16,0 0 1 0,0 0 1 15,8-11 0-15,-8 11 1 16,0 0 0-16,0 0-7 16,0 0-3-16,0 0-3 0,-3 11-1 15,-6 9-2-15,-1 7-1 16,-5 3 0-16,0 11 2 15,-3 4 0-15,-2 9 0 16,3 1 0-16,-1 2 0 16,4-2 1-16,3 3 0 15,4-2-1-15,2-2 0 16,5-2-1-16,5-5 0 0,6-4-1 16,3-7 1-16,4-4-1 15,4-3 0-15,0-8 0 16,1-3 1-16,2-3-1 0,-1-6 1 15,-4-1 0-15,0-1 0 16,-5-4 1-16,0 0-1 16,-3-1 1-16,-2-2 0 0,-10 0-2 15,13 0 0-15,-13 0 0 16,0 0 0-16,0 0 0 16,7 0 0-16,-7 0 0 0,0 0 0 15,0 0 0-15,0 0 0 16,0 0 0-16,0 0 0 15,0 0 0-15,0 0 0 16,0 0 0-16,0 0 0 0,0 0-6 16,0 0-13-16,0-23-56 15,0 23-11-15</inkml:trace>
  <inkml:trace contextRef="#ctx0" brushRef="#br0" timeOffset="32879.8891">24429 11908 369 0,'0'0'6'0,"0"0"5"15,0 0 0-15,0 0 1 16,0-10 0-16,0 10 1 15,0 0 1-15,0 0 1 16,5 15-6-16,-3-3-3 0,1 7-3 16,-1 1 1-16,0 6-1 15,-2 1 0-15,0-3-1 16,0 6 0-16,0-4-1 16,-2-5 0-16,0 2-1 0,-3-6-2 15,0 3-5-15,-2-13-8 16,3 3-35-16,4 0-33 15,0-10-2-15</inkml:trace>
  <inkml:trace contextRef="#ctx0" brushRef="#br0" timeOffset="33193.5556">24168 11876 368 0,'0'0'4'16,"0"0"2"-16,0 0 4 16,4-10 1-16,7 4 1 0,3 1 2 15,9 1 1-15,9-4 1 16,3 1-3-16,7 0-3 16,5-1-1-16,1 6-3 0,-1-3-1 15,0 5-1-15,-9 0-2 16,-4 0-1-16,-6 0 0 15,-8 0 0-15,-3 3-2 16,-4-1 1-16,-4 0-2 16,-9-2-2-16,8 10-4 0,-8-10-8 15,2 17-23-15,-7-7-46 16,5 3 0-16</inkml:trace>
  <inkml:trace contextRef="#ctx0" brushRef="#br0" timeOffset="33681.1568">24856 12019 376 0,'0'0'5'0,"0"0"3"0,0 0 1 16,0-11 2-16,0 11 0 15,-9-11 0-15,9 11 0 16,-20-10 1-16,7 10-5 16,-2 0-3-16,-5 10-1 15,3 7-2-15,2 3 0 16,0 2-1-16,2 7 1 0,1-3-1 16,7-1 0-16,5-1 1 15,3-1 1-15,6-5-1 16,9-4 1-16,-1-4 1 0,6-5-1 15,4-2 2-15,1-3-1 16,-3-5 1-16,2-5 0 16,-5 0 0-16,-4-8 0 0,-2-1 0 15,-5-6-2-15,-4 0-2 16,-4-5 0-16,-3 3 0 16,-8-3 0-16,-1 8 0 15,-7 0 0-15,-4 4 0 16,-2 6 0-16,0 7 0 0,-3 0 0 15,5 5 0-15,-2 0 0 16,7 5-8-16,0-3-4 16,15-2-10-16,-15 18-29 15,15-9-34-15,0-9-2 16</inkml:trace>
  <inkml:trace contextRef="#ctx0" brushRef="#br0" timeOffset="33961.558">25177 11843 456 0,'0'0'5'0,"0"0"3"15,0 0 0-15,0 0 0 0,0 0 1 16,0 0 0-16,0 0-1 16,0 5-8-16,0 7 0 15,0 8 0-15,0 5 0 16,0 0 0-16,0 5 0 0,0 4 0 15,0-3 0-15,0-2 0 16,0-3 0-16,2-2 0 16,1-5 0-16,-3-1 0 15,0-6 0-15,3-2 0 16,-3-10 0-16,0 9-21 16,0-9-59-16,0 0-8 0</inkml:trace>
  <inkml:trace contextRef="#ctx0" brushRef="#br0" timeOffset="34378.1132">25298 11546 370 0,'0'0'7'16,"0"0"3"-16,0 0 3 0,0 0 0 16,0 0 1-16,0 0 1 15,6 5 1-15,4 8 1 16,7 4-7-16,8 6-2 16,2 3-2-16,5 12 0 0,5 4 0 15,-1 7-6-15,-4 1 0 16,-4 1 0-16,-7 5 0 15,-8-5 0-15,-5 1 0 0,-8-3 0 16,0-1 0-16,-12-4 0 16,-4-3 0-16,-1-5 0 15,0-4 0-15,-4-5 0 16,2-1 0-16,1-7 0 0,6-6 0 16,-1-1 0-16,4-2 0 15,1-6 0-15,8-4 0 16,-10 8-2-16,10-16-69 0,0 8-20 15</inkml:trace>
  <inkml:trace contextRef="#ctx0" brushRef="#br0" timeOffset="40714.5388">26010 12051 229 0,'0'0'7'0,"0"0"3"16,0 0 4-16,-5-10 4 16,5 10 1-16,0 0 0 15,0 0 1-15,-6-9-1 16,6 9-5-16,0 0-4 0,0 0-3 15,0 0-3-15,16-3-1 16,2 3-1-16,1 0 1 16,11 5 0-16,7 2 0 15,6 3 0-15,1 3 1 0,4-1 0 16,-2 3-1-16,-1 3 0 16,0 2 0-16,-7-1-1 15,-4 4 0-15,-1 1-1 16,-6 3 0-16,-5 1 0 0,0 3-1 15,-1 2 1-15,-9 4-1 16,1 0 0-16,-8 1 0 16,-1-1 1-16,-1 3 0 15,-3-1-1-15,-5-5 1 0,0 3 2 16,-3-1-3-16,-2-5 2 16,1 3 0-16,-7-2 1 15,2-1 0-15,-2 4 1 16,2-2 0-16,-6-2-1 15,-3 4 1-15,-1-3-1 0,1 3 0 16,-2-4 0-16,-4 3-1 16,-1-2 0-16,2-3 0 15,-2 0-1-15,1 4 1 0,-1-3 0 16,2-3-1-16,-2 4 1 16,3-5 0-16,1-1 0 15,-4-1 0-15,-6 5 0 16,-1-5 0-16,0 0-1 0,-3-1 1 15,-2 2 0-15,-16 2 1 32,-1 5-1-32,-1-5 0 0,1 1 1 15,2-1-3-15,0-3 0 16,2 3 0-16,-3-1 0 16,17-9 0-16,2 3 0 15,-2 0 0-15,4-1 0 16,-1 1 0-16,-2-2 0 0,1 1 0 15,-3 3 0-15,1-2 0 16,-3 4 0-16,3-5 0 16,0 0 0-16,-4 1 0 0,5-3 0 15,-2 4 0-15,5-6 0 16,-1-1 0-16,3 1 0 16,3-3 0-16,5 0 0 15,-3 1 0-15,10-6 0 0,5-1 0 16,3-2 0-16,1 2 0 15,11-6 0-15,0 0 0 16,0 0 0-16,0 0 0 16,0 0 0-16,0 0 0 0,0 0 0 15,0 0 0-15,-4-6 0 16,4-4 0-16,0 10-28 16,8-14-48-16,-3 1-14 15</inkml:trace>
  <inkml:trace contextRef="#ctx0" brushRef="#br0" timeOffset="41272.8753">24792 13714 375 0,'0'0'0'15,"0"0"1"-15,0 0 3 0,0 2 3 16,0 8 0-16,-8 5 2 16,-2 3 1-16,0 3 1 15,-5 4 3-15,1 3-3 16,-9 2-2-16,0-3 0 16,-1 2-2-16,2-4-1 0,-1 0 0 15,0-5-2-15,2-3 1 16,1 0-2-16,4-5-1 15,2 1 0-15,6-2-1 0,8-11 0 16,-15 12-1-16,15-12 0 16,0 0 0-16,-2 12 0 15,2-12 1-15,7 13 0 16,3-9 0-16,7 4 1 0,4-4 0 16,4 4-2-16,4-6 0 15,4 3 0-15,1-5 0 16,3 3 0-16,-4-3 0 15,1 0 0-15,-4 0 0 0,-2 2 0 16,-3 0 0-16,-5-2 0 16,-8 3 0-16,1-3 0 15,-3 2 0-15,-10-2 0 16,9 0 0-16,-9 0 0 0,0 0 0 16,0 0 0-1,0 0 0-15,0 0 0 0,0 0 0 16,0 0 0-16,0 0 0 15,0 0 0-15,0 0-6 16,11 11-81-16,-11-11-2 0</inkml:trace>
  <inkml:trace contextRef="#ctx0" brushRef="#br0" timeOffset="48809.8029">22237 4226 200 0,'0'0'6'0,"0"0"9"0,-6-10 3 16,6 10 5-16,-3-7 1 15,3 7 3-15,-4-10 0 16,4 10-2-16,0 0-5 16,0 0-10-16,0 0-2 0,0 0-5 15,-5 17-2-15,5 10 0 16,-3 5-1-16,3 13 2 15,0 5 2-15,0 9 2 0,-2 5-1 16,0 1 1-16,2 0-1 16,0-2 0-16,0-3-1 15,0-2-1-15,0-9 0 16,0-2-2-16,2-5 1 0,0-5-1 16,1-10 0-1,-1 1-1-15,1-9 1 0,-1-4-1 16,0-3 1-16,-2-12 1 15,0 11-2-15,0-11-1 16,0 0-2-16,0-13-5 16,0-4-6-16,0 0-13 0,0-1-33 15,0-8-21-15,-2 0-6 16</inkml:trace>
  <inkml:trace contextRef="#ctx0" brushRef="#br0" timeOffset="51563.1291">22161 4207 177 0,'0'0'7'16,"0"0"3"-16,0 0 2 0,0 0 4 15,0 0-2-15,0 0 2 16,0 0-1-16,0 0 0 15,0 0-5-15,18-11-2 16,-8 11-2-16,4-3 1 0,7-1 1 16,8 2 0-16,1-4 1 15,10 2 1-15,5-4-2 16,4-2 1-16,6 0-1 16,0 3-3-16,5-3 0 15,-1 2-1-15,1 1-2 0,-3 2 0 16,3 0 1-16,2 1-1 15,-2 1 1-15,7-2-1 16,-3-1 1-16,9 2 0 16,3 2-1-16,0-6 1 15,2 6-1-15,2-4 1 0,-3 2-1 16,3-2 1-16,-6 1-1 16,1 0-1-16,-3 0 1 0,3-2 0 15,1 2 0-15,0 0-1 16,-2 0 1-16,6-2-1 15,-1 2 0-15,-2-3 1 16,3 4-2-16,-6 1 1 16,-2-2 0-16,1 2 0 0,-7-1-1 15,-1-2 0-15,-5 2 1 16,-1 1-1-16,3 1 1 16,1-3-1-16,-4 3 1 15,3-2-1-15,0 4 1 16,3-2-1-16,-3 2 1 15,-5 0-1-15,1-3 0 0,-1 3 0 16,-2 0 0-16,0-4 1 16,-6 1-1-16,3 1 1 15,-2-4-1-15,-1 5 1 0,2-5-1 16,-5 2 1-16,-1 1-1 16,-3 0 0-16,1 1 1 0,-3-2-1 15,-8 1 0-15,0 0 0 16,-2 3 1-16,0-2-1 15,-3 0 0-15,1-1 1 16,-3 3-1-16,2-4 1 16,-3 1-1-16,4 0 1 0,-1 1-1 15,1-1 0-15,-1 3 1 16,-2-3 0-16,3 3-1 16,-6-1 1-16,2 1-1 15,4 0 1-15,-3 0-1 16,2 0 1-16,1-5-1 15,-1 1 1-15,0 2-1 0,-2 0 1 16,2-3-1-16,0 0 0 16,-2 3 1-16,-2-2-1 15,0 2 1-15,-2-1-1 0,0 2 1 16,-4-2-1-16,0 3 1 16,-1 0-1-16,-4 0 0 15,-3-3 0-15,2 3 0 0,-1 0 0 16,-10 0 0-16,12-2 0 15,-12 2 0-15,8 0-1 16,-8 0 1-16,0 0 0 16,9 0 0-16,-9 0-1 15,8 12 1-15,-4-4 0 0,2 4-1 16,-1 6 1-16,0 1-1 16,0 3 1-16,-3 0-1 15,3 7 1-15,0 0 1 16,-2 1-1-16,-1 5 1 15,3-5-1-15,-2 1 1 0,2 4-1 16,-1-5 1-16,1 2 0 16,3 3 0-16,0-3-1 15,-1 0 1-15,0 2-1 0,4-1 0 16,-4 2 1-16,2-4-1 16,-4 2 1-16,3-4-1 0,-3 1 0 15,0-3 0-15,-3-1 0 16,3 1 1-16,-2-3-2 15,-3-1 1-15,0 0 1 16,0 1 0-16,2-4 0 16,-2-3 0-16,0 3 0 0,2-2 0 15,-2-4 0-15,0 1 0 16,0-3-1-16,0 3 0 16,0-5 0-16,0 0 0 15,0 2 0-15,0-12-1 16,0 18 2-16,0-18-2 15,0 12 2-15,0-12-2 0,0 10 2 16,0-10-1-16,0 0 0 16,0 10 0-16,0-10 1 15,0 0 0-15,-2 7-1 0,2-7 1 16,0 0 1-16,-10 8-1 16,10-8 0-16,-17 7 0 15,7-4 1-15,-4 1-2 0,-4-1 1 16,-7 2-1-16,0 0 0 15,-5-1 0-15,-2 2 0 16,-5 0-1-16,-1 2 1 16,-1-2 0-16,-4 4-1 0,1 0 1 15,-3-3 0-15,1 1 0 16,-2-1 0-16,2 3-1 16,-1-1 1-16,1-1 0 15,2-3 0-15,-6 2 0 16,6-2-1-16,-3-1 1 0,3 4-1 15,-3-5 1-15,1 5 0 16,-4-3 0-16,4 3 0 16,-4-3-1-16,1-1 1 15,-3 1 1-15,3 0-1 0,-3 0 0 16,0 0 0-16,-5 2 0 16,4-2 0-16,-4 0-1 15,-2-3 1-15,-1 3 0 16,-1 1-1-16,-3-2 1 0,0 1 0 15,7-2 0-15,-5-1 0 16,6 2 0-16,2-4 0 16,2 1 0-16,5-1 0 15,0 0 0-15,5 0 0 0,1 0 0 16,-1 0-1-16,0-1 1 16,1-3 0-16,-2 4 1 15,2-2-1-15,-1-1 0 16,-3 3 0-16,6-2 0 0,-5 2 0 15,2-3 0-15,1 0 0 16,-3 2-1-16,-4-2 1 16,5 0 0-16,-5 3 0 15,0-2 0-15,-2-1-1 0,1 3 1 16,0-2 0-16,0-1 0 16,2 3 0-16,0-2 0 15,0 2 0-15,3 0 0 16,-3-2 0-16,5-1 0 0,-1 1 1 15,-2 2-2-15,1-3 1 16,1 3 0-16,2 0 0 16,-1-2 0-16,3 2 0 0,-3 0 0 15,5 2 0-15,1 1 0 16,-1-1 0-16,0 1 0 16,5-1 1-16,1-2-1 15,-1 2 0-15,0 1 0 16,2-3 1-16,1 0-1 15,-3 0 0-15,3 2 0 0,2-2 1 16,-3 0-1-16,4 0 0 16,-1 0 0-16,-2 0 0 15,4 3 0-15,0-1 0 0,-1 1 1 16,-1 0-2-16,0-3 2 16,0 1-1-16,3 2 0 15,-6 0 0-15,7-3 0 16,-4 0 1-16,-1 2-1 0,1-2 0 15,0 0 0-15,-1 3 0 16,1-3 1-16,-3 2-1 16,1-2 0-16,0 0 0 15,2 4 1-15,-1-4-1 0,5 0 0 16,1 0 0-16,-1 0 0 16,2 0 0-16,4 0 0 15,0 0 0-15,-3 0 0 16,6 1 1-16,-1-1-1 15,1 2 0-15,3-2 0 0,9 0 0 16,-16 3 0-16,16-3 1 16,0 0 0-16,-7 0 0 15,7 0 0-15,0 0 0 16,0 0 2-16,0 0-1 0,0 0 0 16,0 0 0-16,0 0 1 15,0 0-1-15,0 0 0 16,0 0 0-16,0 0-2 0,0 0 0 15,0-6 0-15,0 6 0 16,0 0 0-16,-9-11 0 16,9 11 0-16,-6-10 0 15,6 10 0-15,0 0 0 0,-10-13 0 16,10 13 0-16,0 0 0 16,0 0 0-16,-7-7 0 15,7 7 0-15,0 0 0 16,0 0 0-16,-7-12 0 0,7 12 0 15,0 0 0-15,-9-10 0 16,9 10 0-16,0 0 0 16,-7-9 0-16,7 9-15 15,0 0-39-15,0 0-33 16,0 0-1-16</inkml:trace>
  <inkml:trace contextRef="#ctx0" brushRef="#br0" timeOffset="55271.1048">2940 15071 356 0,'0'0'7'0,"0"0"4"0,0-10 3 16,0 10 1-16,0 0 0 0,0-12 1 15,0 12 0-15,0 0-2 16,0 0-5-16,0 0-4 15,0 12-2-15,0 7-1 16,3 9-1-16,2 5 0 16,-1 4 0-16,5 5 1 15,-4 3 0-15,7-2 0 0,-5 0-1 16,-1-8 0-16,-2-1 0 16,4-6 0-16,-6-3 0 15,0-6 0-15,1-4 0 0,-3-2 0 16,0-13 0-16,-7 13 0 15,7-13 1-15,-18 0 0 16,8-3-1-16,-4-5 0 0,-2-7 2 16,-2-5-3-16,-1-6 0 15,-3-6 0-15,4-6 0 16,1-4 0-16,2 0 0 16,2-3 0-16,6 1 0 15,2 1 0-15,5 6 0 0,5 3 0 16,2 1 0-1,11 6 0-15,2 3 0 0,5 1 0 16,9 8 0-16,-2 3 0 16,7 4 0-16,0 8 0 15,3 0 0-15,-2 8 0 0,-3 4-2 16,-4 3 1-16,-3 5 0 16,-8 0 0-16,-3 0 1 15,-6-1 1-15,-5 0 0 0,-8 2-1 16,-10-4 1-16,-8 3 1 15,-4-3-2-15,-8 0 0 16,-10 0 0-16,-2-1 0 16,-3-3 0-16,6-4 0 0,2-1 0 15,3-3 0-15,13-3 0 16,0 0 0-16,12-2 0 16,9 0 0-16,0 0 0 15,0 0 0-15,0 0 0 16,0 0 0-16,0 0 0 0,9-4-14 15,3 4-19-15,4 0-54 16,2 0-2-16</inkml:trace>
  <inkml:trace contextRef="#ctx0" brushRef="#br0" timeOffset="56459.4521">3718 15210 335 0,'0'0'5'16,"0"0"6"-16,0 0 3 15,0 0 1-15,0 0 3 0,0 0-1 16,0 0 1-16,0 0 0 16,0 0-4-16,0 0-7 15,0 0-1-15,0 0-1 16,0 0-1-16,15 0-1 15,3 0-1-15,4 0 1 0,3 0 0 16,5 0 1-16,2 0-2 16,3-2 0-16,-6-2-2 15,1 4-5-15,-7-4-8 16,0 4-23-16,4 2-51 0,-20 0 1 16</inkml:trace>
  <inkml:trace contextRef="#ctx0" brushRef="#br0" timeOffset="56674.5261">3763 15325 349 0,'0'0'5'0,"0"0"3"16,0 0 4-16,0 0 2 16,10 1 0-16,0-1 1 0,5 0 1 15,5 0 1-15,5 0-5 16,3 0-4-16,4-1-2 15,-2 1-1-15,0 0-3 16,-4 0-3-16,-1 0-8 16,-7 0-17-16,-18 0-58 0,17 12 0 15</inkml:trace>
  <inkml:trace contextRef="#ctx0" brushRef="#br0" timeOffset="57312.3895">4688 15044 362 0,'0'0'7'16,"0"0"3"-16,0 0 4 0,3-12 1 15,-3 12 2-15,0 0 0 16,5-12-1-16,-5 12 1 16,0 0-6-16,0 0-4 15,5 17-2-15,-5 5-3 0,2 2 0 16,0 9-1-16,1 4 0 16,-3 0 0-16,0 1 0 15,0-4 0-15,0-2-1 16,2-4 1-16,-2-6 0 0,0 0-2 15,0-5 1-15,0-2-3 16,-2-2-1-16,2-1-4 16,0-12-4-16,-5 13-12 15,5-13-34-15,-10 5-28 16,10-5-4-16</inkml:trace>
  <inkml:trace contextRef="#ctx0" brushRef="#br0" timeOffset="57755.6464">4455 14990 355 0,'0'0'6'0,"0"0"3"0,0 0 1 16,0 0 3-16,0 0-1 15,-3-11 1-15,3 11 1 16,15-12 2-16,5 7-4 0,5-2-3 16,12-1-1-16,5-2-1 15,8 3 0-15,2-3 0 16,2 0-2-16,4 5-1 15,-6 0 0-15,-8 1-4 0,-3 1 0 16,-14 0 0-16,-3 3 0 16,-8 0 0-16,-4 0 0 15,-12 0 0-15,0 0 0 16,0 0 0-16,0 10 0 0,0-10 0 16,-12 16 0-16,4-7-2 15,-2 3-5-15,-2 1-8 16,0 2-19-16,9 4-53 15,-7-1 0-15</inkml:trace>
  <inkml:trace contextRef="#ctx0" brushRef="#br0" timeOffset="58222.0132">5110 15325 400 0,'0'0'4'0,"0"0"2"0,0 0 1 16,0 0 0-16,0 0 1 15,-9 0 0-15,9 0 0 16,-12 4 0-16,1 7-3 15,4 3-2-15,0 1-1 16,2 2-1-16,5 3 0 16,0-3 0-16,2 1 0 0,8-1 1 15,2-5 0-15,6-2 0 16,2-3 0-16,5-4 0 16,-1-3 1-16,3 0-1 15,-4-6 1-15,-3-1 0 0,-3-5 0 16,-2-3 0-16,-7 3-1 15,-6-6 1-15,-4-2-1 16,-6 3 0-16,-7-3-2 0,-4 6 0 16,1 2 0-16,-2 1-1 15,-5 4-1-15,5 4-2 16,0 3-4-16,6 0-11 16,1 0-24-16,-6 3-43 15,19-3-1-15</inkml:trace>
  <inkml:trace contextRef="#ctx0" brushRef="#br0" timeOffset="58491.2924">5399 14739 427 0,'0'0'5'16,"0"0"2"-16,0 0 2 16,0 0 1-16,0 0 1 15,2-10-1-15,-2 10 0 0,0 0 0 16,0 0-5-16,3 5-3 16,-1 8-2-16,1 6-3 15,-1 1-7-15,9 13-31 0,-4-1-43 16,-2 3-3-16</inkml:trace>
  <inkml:trace contextRef="#ctx0" brushRef="#br0" timeOffset="58723.2371">5668 15210 453 0,'0'0'2'0,"0"0"0"15,0 0 1-15,0 0-1 0,0 0-2 16,0 0-7-16,0 0-36 16,9-2-36-16,-9 2-4 15</inkml:trace>
  <inkml:trace contextRef="#ctx0" brushRef="#br0" timeOffset="59140.3291">6224 15037 427 0,'0'0'4'0,"0"0"3"15,0 0 0-15,0-10 3 16,0 10-1-16,0 0 0 16,0 0 0-16,0 0 0 0,0 10-4 15,0 10-2-15,-2 3-1 16,2 10-3-16,-3 5 1 16,3 3 1-16,0 3-1 0,3-4 0 15,2-2-1-15,2-3-3 16,-5-5-7-16,6-3-19 15,4-3-55-15,-12-6-1 0</inkml:trace>
  <inkml:trace contextRef="#ctx0" brushRef="#br0" timeOffset="59389.879">5944 14959 359 0,'0'0'4'0,"0"0"3"0,0-9 1 16,0 9 3-16,16-14 1 15,0 6 1-15,9 0 1 0,5-2 1 16,7 4-4-16,5-2-1 16,8 2-2-16,0 3-2 15,1 2-3-15,-1-2-1 0,-5 3-4 16,-3 0-8-16,-7 7-26 15,-7 3-47-15,-9 3-1 16</inkml:trace>
  <inkml:trace contextRef="#ctx0" brushRef="#br0" timeOffset="59605.4722">6590 15279 365 0,'0'0'3'0,"0"0"3"0,0 15 1 16,0-7 3-16,2 4 0 15,-2 6 1-15,5 1 0 16,-3 3 0-16,2-2-2 0,0-1-3 16,4 5-6-16,-6-10-11 15,-2-14-54-15,18 23-15 16</inkml:trace>
  <inkml:trace contextRef="#ctx0" brushRef="#br0" timeOffset="60026.567">6781 14829 426 0,'0'0'5'16,"0"0"2"-16,0 0 2 0,0-10 0 16,0 10 2-16,0-13 0 15,0 13 0-15,10-14 0 16,0 4-4-16,2 2-3 0,1 0-4 16,7 6 0-16,-3-3 0 15,3 5 0-15,-3 3 0 16,3 4 0-16,-5 3 0 15,-2 5-2-15,-6 0 1 0,-2 5 0 16,-5-1 0-16,0 3 1 16,0-2 0-16,-5 3 0 15,0 0 0-15,-4-2 0 16,0-3 0-16,2-3-1 0,2-1 1 16,3-1 0-16,0-1-1 15,2-4 1-15,0-8 0 16,16 14 0-16,2-8-2 15,5-4-5-15,2 0-16 16,-13 0-60-16,20 1-4 0</inkml:trace>
  <inkml:trace contextRef="#ctx0" brushRef="#br0" timeOffset="60207.6945">7304 15225 443 0,'0'0'3'16,"0"0"2"-16,0 0 1 0,0 0 0 16,0 0 0-16,0 0 1 15,0 0-1-15,4 0-5 16,-4 0-20-16,-8-5-61 16,14 3-5-16</inkml:trace>
  <inkml:trace contextRef="#ctx0" brushRef="#br0" timeOffset="60576.8447">7708 14962 424 0,'0'0'5'0,"0"0"1"16,0 0 2-16,0 0 0 16,0 0-1-16,0 0 1 15,5 3 1-15,-2 8 0 0,1 7-4 16,1 10-2-16,1 4-1 15,-1 8 0-15,0 2 0 16,4 2 0-16,-4 4-1 16,1-7 0-16,-4-2-1 15,3-1-2-15,-2-8-5 0,1-3-15 16,-4 8-53-16,0-18-12 16</inkml:trace>
  <inkml:trace contextRef="#ctx0" brushRef="#br0" timeOffset="60892.2138">7552 14959 345 0,'0'0'7'0,"0"0"3"0,-2-9 3 16,2 9 1-16,2-14 2 15,8 6 0-15,5 0 2 0,7-4 1 16,10 4-7-16,4-2-3 16,8 7-1-16,3-4-2 15,7 5-2-15,1-1-1 16,-2 0-1-16,-7 3-1 0,-5 0 0 16,-6 0-2-16,-15 0 0 15,-3 0 0-15,-10 6-1 16,-7-6-2-16,0 12-7 15,-7-6-16-15,-10 3-57 0,6 4-2 16</inkml:trace>
  <inkml:trace contextRef="#ctx0" brushRef="#br0" timeOffset="61691.2809">8218 15363 398 0,'0'0'6'16,"0"0"2"-16,0 0 2 16,0 0 2-16,-8-12 0 0,8 12 1 15,0-10 0-15,0 10 1 16,6-15-6-16,-6 15-3 16,19-14-1-16,-4 9-2 0,0-3-1 15,3 5-1-15,-1 3 0 16,-2 0 0-16,-1 3-1 15,-3 6 1-15,-4 8 0 16,-4-2 0-16,-3 4 0 16,-5 1 1-16,-5 1 0 0,-5 2 0 15,-2 2-1-15,-8-5 1 16,5-4 1-16,-1-3-2 16,5 0-2-16,0-7 2 15,9 0 0-15,7-6-1 0,0 0 2 16,0 0-1-16,10 0 2 15,7-6-2-15,6 0 0 16,-1-4 0-16,11 0 0 0,-4-3 0 16,6 1-7-16,-5-8-8 15,3 4-33-15,-4-2-38 16,-7-2-2-16</inkml:trace>
  <inkml:trace contextRef="#ctx0" brushRef="#br0" timeOffset="62229.6981">8561 14650 433 0,'0'0'5'0,"0"0"-1"15,-2-10 3-15,2 10 1 16,0-10 0-16,0 0 0 16,2 3 0-16,3-5 0 0,4 2-3 15,7 0-2-15,4 2-1 16,2 1-2-16,8 4 0 16,-3 3-1-16,0 0 0 15,1 10 1-15,-10 0-1 16,-1 8 0-16,-7-1 1 0,-7 1 0 15,-3 4 0-15,-9-3 0 16,0 1 1-16,-3 0-1 16,-1-5 0-16,1 0 0 15,-1-3-1-15,3-2 1 0,3 0-2 16,7-10 1-16,0 16 1 16,0-16-1-16,17 19 1 15,-2-12-1-15,5 4 1 16,2-4 0-16,5 0 0 0,-2 2 0 15,-2-1 0-15,-4-3 0 16,-1 2 0-16,-8-2 0 16,-10-5 0-16,6 16 0 0,-10-7 0 15,-8 4 0-15,-6-1 0 16,-3 1-3-16,-4 1-4 16,-3 4-10-16,-4-6-19 15,0-2-47-15,9 2-2 16</inkml:trace>
  <inkml:trace contextRef="#ctx0" brushRef="#br0" timeOffset="62505.0231">9145 15172 461 0,'0'0'2'0,"0"0"1"0,0 0 0 16,0 0 0-16,0 0-1 15,0 0-1-15,5-4-5 16,-5 4-14-16,0 0-51 15,13-3-15-15</inkml:trace>
  <inkml:trace contextRef="#ctx0" brushRef="#br0" timeOffset="63358.2146">9891 14900 347 0,'0'0'7'0,"0"0"5"0,0-10 5 16,0 10-1-16,0-12 2 15,0 12 0-15,0-15-1 0,0 15 1 16,-13-8-8-16,1 8-4 16,-6 8-3-16,-1 15-2 15,-6-1-1-15,0 10 0 0,-2 7 1 16,1 7 1-16,5 3-1 15,5 3 0-15,4-3 1 16,10-2-1-16,2-2 0 0,10-4 1 16,5-5 0-16,4-7-1 15,11-7 1-15,0-6 1 16,9-7-1-16,2-9-2 16,1 0 0-16,1-14 0 0,-4-4 0 15,1-7 0-15,-8-4 0 16,-2-9 0-16,-8-3 0 15,-10-2 0-15,-6-6 0 16,-6-1 0-16,-10 3 0 16,-5 3 0-16,-10 4 0 15,0 5 0-15,-5 8 0 16,0 5 0-16,3 7 0 0,-3 4 0 16,5 5 0-16,6 6 0 15,-6 0 0-15,9 6-83 0,7 8-8 16</inkml:trace>
  <inkml:trace contextRef="#ctx0" brushRef="#br0" timeOffset="67842.9179">4402 15654 310 0,'0'0'3'16,"0"0"2"-16,0 0 3 16,0 0-2-16,0 0-2 15,0 0-1-15,0 0 1 0,0 7-1 16,0 3-2-1,0 2-2-15,0 0-1 0,0 8 0 16,5 0 2-16,0-2 0 16,-1 4 1-16,7-7 0 0,-1 2 1 15,3-3 0-15,1-4 0 16,2 1 0-16,0-3 1 16,5-4 0-16,1-1 0 15,-2-1-1-15,7-2 1 16,-2 0 0-16,2-2-2 0,1-1 1 15,-6-1 0-15,3-4-1 16,0 3 1-16,-3-3 0 16,1 0-1-16,-1 3 2 15,-2 1-1-15,2-4-1 16,0 4 0-16,-2 1 0 16,0 1-1-16,2-3 1 0,1 5-1 15,-1 0 1-15,3 0-1 16,0 0 1-16,-1 0-1 0,4 2 0 15,-5 3 0-15,2 2 1 16,-5-2-2-16,-1 2 1 16,-1 1 0-16,-1-1 0 15,-4 1 0-15,-1 0 0 0,-3-1-1 16,-9-7 1-16,13 15 0 16,-13-15-1-16,8 12 1 15,-8-12-1-15,2 13 1 16,-2-13 0-16,0 10 0 15,0-10 0-15,0 0 1 0,0 0 0 16,0 0 0-16,0 9 1 16,0-9 0-16,0 0 1 15,0 0 0-15,0 0 1 16,0 0-1-16,0 0 0 16,5-7 0-16,-5 7-1 0,6-15 0 15,1 5-1-15,-2-2-1 16,4 0 0-16,2-3 0 15,1 0 0-15,2-3 0 0,2 6 0 16,2-5 0-16,-2 7 0 16,2-2-1-16,-3 2 1 15,3 3-1-15,-6-1 0 16,3 4 0-16,-5-2 0 0,2 3-1 16,1 0 1-16,-4 3-1 15,1 0 1-15,-2 0 0 16,2 3 0-16,-10-3 0 0,15 9 1 15,-5-8 0-15,-10-1 0 16,12 5 0-16,-2-5 0 16,-10 0 1-16,17 0 0 15,-17 0 0-15,18 0 1 16,-18 0 0-16,17-5 1 16,-17 5 0-16,15-13 1 0,-12 4 1 15,4-1-1-15,-2-5 1 16,-1 1 0-16,2-1-1 15,-3-2 0-15,2-4 0 0,-3 4 0 16,0 2-1-16,1 0 0 16,-1 0 0-16,-2 3 0 15,0 4 0-15,0 8 0 0,0-14-1 16,0 14 0 0,0 0-1-16,0-10 0 0,0 10 0 15,0 0-1-15,0 0 0 16,0 0-1-16,0 0 1 15,0 0-1-15,0 0 1 0,0 0-1 16,0 0 0-16,0 0-1 16,0 0 0-16,0 0 0 15,0 0-3-15,0 0-1 16,0 0-4-16,0 0-3 0,0 0-9 16,-2 14-46-16,2-14-14 15</inkml:trace>
  <inkml:trace contextRef="#ctx0" brushRef="#br0" timeOffset="69401.5425">1760 16506 354 0,'0'0'5'15,"0"0"4"-15,0 0 0 0,0 0 3 16,0 0-2-16,0 0 2 15,0 0 1-15,-3 14 1 16,3 6-6-16,0 10 0 16,0-1-2-16,3 9 0 0,-3 1-1 15,0 4 0-15,4-1-2 16,-4-2-1-16,0-6 2 16,3-1-3-16,-1-6 0 15,-2-3-1-15,-2-2-2 16,-1-5-2-16,-1-2-4 15,-1-4-5-15,5-11-6 0,-13 3-50 16,3-3-14-16</inkml:trace>
  <inkml:trace contextRef="#ctx0" brushRef="#br0" timeOffset="69738.4808">1504 16453 341 0,'0'0'4'0,"0"0"2"16,0 0 1-16,0 0 3 16,0 0 0-16,10-9 4 15,2 1 1-15,10-2 1 0,10 3-1 16,10-3-6-16,8 0 0 15,8 2-1-15,1-1-2 0,-1 2-2 16,-1-1-2-16,-8 2-1 16,-6 3-1-16,-13 3 1 15,-5 0 0-15,-8 0-2 0,-8 0 0 16,-9 0-3-16,13 9-2 16,-8 1-6-16,-5-2-8 15,0-8-42-15,0 24-22 16</inkml:trace>
  <inkml:trace contextRef="#ctx0" brushRef="#br0" timeOffset="70170.783">2160 16794 371 0,'0'0'4'16,"-5"-3"0"-16,5 3 3 0,-7 0 0 15,-9 0 0-15,2 4 1 16,-2 2 0-16,-1 4 1 0,2-1-4 16,1 6-1-16,-4-1 0 15,8 6-3-15,5-2 1 16,5 2-1-16,3-5 1 15,4 0-1-15,3-3 1 16,7-7 1-16,11-3-1 16,2-2 1-16,0-2 1 15,-5-8-1-15,-1-3 1 0,1-1 0 16,-5-1 0-16,-1-4-1 16,-11 1 0-16,-8-5-1 15,-4 1 0-15,-9 3-1 16,-4-3-1-16,-6 1-1 0,-4 7-1 15,-1 1-2-15,1 5-3 16,8 4-3-16,-4 4-5 0,10 2-17 16,-2 10-46-16,15-12-7 15</inkml:trace>
  <inkml:trace contextRef="#ctx0" brushRef="#br0" timeOffset="70538.1298">2410 16375 431 0,'0'0'1'0,"0"0"1"16,0 0-2-16,0 0 1 16,6 4 2-16,-6 4-2 15,0 4 1-15,0 1 0 16,-2 4-1-16,-4 5 0 0,6-2 0 15,-2 3-3-15,2-4-7 16,0 1-18-16,4-1-54 16,2-3-1-16</inkml:trace>
  <inkml:trace contextRef="#ctx0" brushRef="#br0" timeOffset="71025.8273">2331 16053 383 0,'0'0'2'15,"0"0"1"-15,0 0 1 16,0 0 2-16,0 0 1 0,8 0 1 16,4 0 0-16,6 0 0 15,4-4-3-15,8 2-1 16,2 0-2-16,3 2-2 15,0 0-2-15,-1 0-15 16,-4 10-48-16,-2-7-16 16</inkml:trace>
  <inkml:trace contextRef="#ctx0" brushRef="#br0" timeOffset="71296.9298">2757 15865 388 0,'0'0'5'0,"0"0"2"15,0 0 3-15,0 0 1 16,0 0-1-16,0 0 0 16,0 0 1-16,0 0-1 0,0 7-4 15,0 7-2-15,2 4-3 16,-2 3-1-16,5 5 1 15,-3 1 0-15,5 3-2 16,2-3-2-16,0 0-7 0,-4-4-13 16,0-4-60-16,5 1-1 15</inkml:trace>
  <inkml:trace contextRef="#ctx0" brushRef="#br0" timeOffset="71988.1666">2886 16595 431 0,'0'0'4'0,"0"0"1"16,0 0 2-16,0 0 1 15,0 0 1-15,0 0-1 0,0 0 0 16,0 0-2-16,0 0-7 16,0 0-8-16,0 0-24 15,0 0-52-15,17-5-2 0</inkml:trace>
  <inkml:trace contextRef="#ctx0" brushRef="#br0" timeOffset="72537.5695">3290 16451 417 0,'0'0'4'0,"0"0"3"16,0 0 3-16,0 0-1 15,0 0 1-15,0 0 0 0,-2 12 1 16,0 4 0-16,2 6-4 16,0 5-4-16,0 7 0 15,2 3 0-15,9 1 0 16,-4 4 0-16,10-5-3 0,1-3 0 16,-6 2 0-16,-4-11 0 15,1-3 0-15,-1-3 0 16,-4-3 0-16,0-6 0 0,-4-10 0 15,0 0 0-15,0 0 0 16,-11-6 0-16,-1-9 0 16,-1-7 0-16,-4-7 0 15,-1-12 0-15,-4-3 0 16,5-5 0-16,-1-8-3 16,6 2 2-16,5 1-1 15,5 1 2-15,2 6-1 0,9 6-1 16,6 5 2-16,7 7 0 15,3 4 0-15,8 4 0 0,-1 8 0 16,5 0 0-16,1 8 0 16,-3 5-1-16,-8 0 0 15,3 13 0-15,-11 2 1 16,-3 7-1-16,-9 0 0 0,-7 3 1 16,-7 0-1-16,-11 0 1 15,-2-4 0-15,-9-3-1 16,1-1-1-16,-2 1-1 0,0-9-2 15,3 1-5-15,7-2-8 16,5-5-12-16,-5 2-55 16,20-5-3-16</inkml:trace>
  <inkml:trace contextRef="#ctx0" brushRef="#br0" timeOffset="72889.2116">3995 16586 411 0,'0'0'6'0,"0"0"1"0,0 0 2 15,0 0 1-15,0 0 0 16,0 0-1-16,0 0 1 16,14-6 0-16,2-1-5 15,0 0-4-15,7 1-6 16,0-5-9-16,4 7-26 0,13 1-46 15,-18 1-2-15</inkml:trace>
  <inkml:trace contextRef="#ctx0" brushRef="#br0" timeOffset="73023.9499">3991 16731 344 0,'0'0'2'0,"0"0"2"15,0 0 3-15,0 0 2 0,11 7 1 16,3-7 1-16,7 0-3 15,9 0-14-15,14-5-62 16,-1-2-6-16</inkml:trace>
  <inkml:trace contextRef="#ctx0" brushRef="#br0" timeOffset="73920.0736">5138 16469 386 0,'0'0'4'0,"0"0"1"16,0 0 3-16,0 0 0 15,2-7 0-15,-2 7 1 16,0 0 2-16,6 7-1 0,-1 7-2 16,-1 4-3-16,1 6-2 15,0 8 1-15,0 1 0 16,0-1 0-16,3 5-2 15,-8-6-1-15,5 0-3 16,-5-4-5-16,0 1-5 0,-7-9-24 16,-11 4-48-16,10-8-2 15</inkml:trace>
  <inkml:trace contextRef="#ctx0" brushRef="#br0" timeOffset="74250.4635">4765 16421 314 0,'0'0'3'0,"0"0"4"0,5-9 2 16,8 3 3-16,1-1 2 15,9-1 2-15,12-1 1 16,2-1 0-16,8-1-2 0,4 2-3 15,6-2-3-15,0 4-2 16,2-2-2-16,-5 4-2 16,-5-3-1-16,-3 6 0 0,-8 0-1 15,-4-1 0-15,-10 3-1 16,-4 0 0-16,-6 0 0 16,-12 0-3-16,13 0-1 0,-13 0-3 15,0 0-7-15,0 12-32 16,0 0-37-16,-7 4-4 15</inkml:trace>
  <inkml:trace contextRef="#ctx0" brushRef="#br0" timeOffset="74521.7269">5563 16672 401 0,'0'0'1'0,"0"0"2"16,0 0 2-16,-3 12 0 0,-1 1 1 15,1-1 1-15,1 2-1 16,-3 7 1-16,2-2 0 16,1 4-3-16,-1-3-1 15,3 1 0-15,0-3-2 0,0 2-1 16,0-5-3-16,0 0-6 15,0-3-12-15,0-12-46 16,0 10-14-16</inkml:trace>
  <inkml:trace contextRef="#ctx0" brushRef="#br0" timeOffset="75008.5858">5769 16283 368 0,'0'0'6'0,"-2"-10"1"16,2 10 3-16,-7-18 2 15,4 6 0-15,3-1 0 16,0-1 1-16,0-6 0 0,3 5-4 15,4 0-3-15,5 2-2 16,3-1-2-16,2 6-1 16,1 4-1-16,0 4 0 15,-1 0 0-15,-4 4-1 16,1 9 1-16,-7 6-1 16,-2 4 1-16,-5 4-1 0,0 1 1 15,-5-3 0-15,-4 2 0 16,-3-3 0-16,-1-1 0 15,5-8 0-15,-4 0 0 0,4-3-1 16,6-4 1-16,2-8 0 16,2 9 0-16,9-9 1 15,6 0 0-15,3 0 0 16,5-5 0-16,2 1 1 0,3-4-1 16,-3 1-1-16,-2 2-1 15,-5 0-2-15,-3-1-4 16,-4 5-5-16,-13 1-11 15,7-3-60-15,-7 3-2 16</inkml:trace>
  <inkml:trace contextRef="#ctx0" brushRef="#br0" timeOffset="75367.2113">6461 16679 472 0,'0'0'3'16,"0"0"1"-16,0 0 1 0,0 0 1 15,0 0 1-15,0 0-2 16,0 0 2-16,0 0-5 16,0 0-2-16,0 0-4 15,0 0-16-15,12-9-64 16,-12 9-8-16</inkml:trace>
  <inkml:trace contextRef="#ctx0" brushRef="#br0" timeOffset="76188.9552">6916 16325 357 0,'0'0'6'0,"0"0"4"16,0 0 1-16,0 0-1 15,0 0 2-15,0 0 1 0,0 0 2 16,2 22-1-16,0 1-4 16,1 4-4-16,4 5 0 15,-2 4-1-15,-2 5 0 16,2-2-4-16,0-1 1 0,0-4 0 15,-3-5-1-15,3 1-2 16,-5-2-1-16,0-6-4 16,2 0-5-16,-2-7-7 15,0-2-26-15,8-1-42 16,-8-12-1-16</inkml:trace>
  <inkml:trace contextRef="#ctx0" brushRef="#br0" timeOffset="76435.4122">6736 16347 376 0,'0'0'3'16,"0"0"1"-16,0 0 0 0,0 0 3 15,15-10 0-15,0 2 2 16,13 1 1-16,4-3-1 15,7 3 0-15,7-3-3 0,0 2-1 16,4 7-4-16,-5-4-5 16,0 7-11-16,-6 10-47 15,-6-2-20-15</inkml:trace>
  <inkml:trace contextRef="#ctx0" brushRef="#br0" timeOffset="76865.4025">7286 16714 374 0,'0'0'6'0,"0"0"5"0,0 0 2 16,-15-5 3-16,15 5 2 15,-10-10-2-15,10 10 2 16,-12-20 1-16,9 5-8 0,3-3-2 15,3 4-9-15,9-3 0 16,1 4 0-16,6 1 0 0,-1 2 0 16,4 5 0-16,-2 3 0 15,-3 2 0-15,-2 5 0 16,-7 7-3-16,-3 5 3 16,-5 0 0-16,-2 5 0 15,-9 4 0-15,-1-1 1 16,-4-1 1-16,0-1-2 0,0-4 0 15,4-3 0-15,-1-1 0 16,8-6 0 0,5-9 0-16,-2 12 0 0,2-12 0 0,13 5 0 15,1-5 0-15,7-2 0 16,4-5 0-16,2-1 0 16,3-1 0-16,0-6-2 15,2-1-17-15,-2 16-58 16,-6-19-11-16</inkml:trace>
  <inkml:trace contextRef="#ctx0" brushRef="#br0" timeOffset="77368.4014">7587 16181 426 0,'0'0'4'0,"0"0"2"0,0 0 0 16,-8-12 2-16,8 12 0 16,0-16 1-16,0 7 0 15,8-2 0-15,4 2-4 16,8-3-2-16,0 0-1 16,8 2-1-16,-2 2 0 0,1 3-2 15,-4 3 0-15,0 2 0 16,-9 7-1-16,-3 3 0 15,-6 7 0-15,-5 1 0 0,-8 2 0 16,-5 4 1-16,1-1 0 16,-1-4-1-16,-1 1 1 15,1-2 0-15,6-1 0 16,2-2 0-16,5-3 1 0,5 3 0 16,8-5 1-16,3-1 0 15,5 3 0-15,6-1 0 16,1-4 0-16,-1 1 0 0,-3 0-1 15,1-1 0-15,-5-2 0 16,-8 2 0-16,-12-7 1 16,11 15-1-16,-14-8 1 15,-14 3 0-15,-3 0-1 16,-10 2 1-16,-5 2-1 16,-4-5 0-16,-2 3-3 0,-3-1-3 15,9-2-5-15,3-6-13 16,2-3-60-16,10 0-2 15</inkml:trace>
  <inkml:trace contextRef="#ctx0" brushRef="#br0" timeOffset="77920.2125">8547 16305 445 0,'0'0'3'15,"0"0"0"-15,0 0 2 16,0 0-1-16,0 0 1 0,-18 7 1 16,2 6 1-16,-3 7 1 15,-6 5-3-15,2 4-1 16,-2 5 0-16,4 7 0 16,3 1-1-16,8-1 0 0,8 0-1 15,2-7-2-15,14-2 0 16,7-6 0-16,8-7 0 15,6-2 0-15,9-12 0 0,4-3 0 16,2-2 0 0,-3-10 0-16,-2-7 0 0,-6-2 0 15,-9-9 0-15,-2-4 0 16,-16-5 0-16,-12-5 0 16,-5-3 0-16,-12-2 0 15,-5 5 0-15,-8 5 0 0,-7 7 0 16,-6 5 0-16,-4 11 0 15,2 8 0-15,3 6 0 16,5 8 0-16,-1 4 0 16,16 7-52-16,4 5-38 0,11-2-2 15</inkml:trace>
  <inkml:trace contextRef="#ctx0" brushRef="#br0" timeOffset="82817.1835">21073 8540 113 0,'0'0'-2'0,"0"0"1"0,10-4 2 16,0-6 1-16,15 5 1 15,2-5 3-15,22 6 2 16,16-11 0-16,17 5 4 16,10-2 0-16,23 4-2 15,16 0-1-15,11 1-2 0,10 0-1 16,7-3-3-16,13 2 1 16,4-4-1-16,2 2 4 15,12-5 2-15,1-2 2 16,11-1 2-16,12-1 2 15,4-6 0-15,5 2 1 0,7 0-1 16,3-3-3-16,-2 0 1 16,1 3-3-16,-4 0-1 15,-1 1-1-15,-11 7 0 0,-10 0-1 16,-5 0-1-16,-2 3 0 16,-19 7-3-16,-7 0 0 15,-22 0-1-15,-8 2 0 16,-26 3-1-16,-16 0 2 0,-26-1 1 15,-18-2 0-15,-19 0 0 16,-13-2-1-16,-25 5-2 16,0-15-5-16,-18 10-8 0,-12 0-17 15,-12 0-45-15,-6 5-6 16</inkml:trace>
  <inkml:trace contextRef="#ctx0" brushRef="#br0" timeOffset="83984.0728">21164 8558 235 0,'0'0'1'0,"0"0"-1"16,0 0-1-16,-12 0-1 15,-3 0 0-15,-9 6 0 16,-6 2-2-16,-15 4 2 0,-10 2-1 15,-7 6 2-15,-10 5 1 16,-10 2 2-16,-3 8 2 16,-4 2 3-16,2 7 1 15,3 3 1-15,4 10-1 0,13 10 1 16,10 5-3 0,12 5 0-16,10 7-3 0,13 4-1 15,9 5-1-15,11-4-2 16,2 5 1-16,4 3-1 15,9-3 1-15,-3 5 0 0,2-2 1 16,3 2 1-16,-5 3-1 16,1 4 0-16,1-4 1 15,-5-3-1-15,3 5 1 16,-2-8-2-16,-1 4 1 0,3-1 1 16,-2-5 0-16,-1-6 0 15,0 0 1-15,-4-6 0 16,-1-6 0-16,-2-2 0 0,0-9 0 15,-7-8-2-15,0-3 0 16,-3-2-1-16,-1-9 0 16,-1-2-1-16,2-7 1 15,2-1-1-15,-1-8 0 0,2 3 0 16,1-10 1 0,3-4-1-16,1 1 0 0,2-4 0 15,0 0 1-15,8-4-1 16,-1 3 1-16,5-6 0 15,6 2 1-15,2-1 0 0,12-5 0 16,6 0 0-16,13-5 1 16,7-5-1-16,22-3 0 15,12-3 0-15,14-4 1 0,13-2 1 16,21-1-2-16,12-4 1 16,17-5 1-16,17-1-1 15,8-2 0-15,3-1 1 16,11 1 1-16,14-1 2 0,6 3 1 15,6-2 1-15,5 5 1 16,4 5 0-16,3 1 0 16,5 1-1-16,-3 6-1 15,-1 2-3-15,-6 0-1 0,-7 5-1 16,-13 1 0-16,-10 3 0 16,-14 1 0-16,-11 4 0 15,-22 1 0-15,-15 0 0 16,-19 0 0-16,-16 0-1 15,-20 0 1-15,-17 0 1 0,-17-6 1 16,-16 4 0-16,-10-3 2 16,-10 2 0-16,-11-1 1 15,-13 4-1-15,9-3 0 0,-9 3-2 16,0 0-1-16,0 0-4 16,0 0-8-16,0 0-20 15,-14 0-52-15,14 0-1 16</inkml:trace>
  <inkml:trace contextRef="#ctx0" brushRef="#br0" timeOffset="90764.9304">1414 16157 182 0,'0'0'5'0,"0"0"2"16,0 0 2-16,0 0-1 15,-10-4 0-15,10 4-3 16,0 0 1-16,0 0-1 16,-10 4-4-16,10-4-3 0,-7 17 0 15,5-3-1-15,-7 2 1 16,0 0 0-16,2 5 2 16,-1-1-1-16,2 2 1 0,-1 0-1 15,0 5 1-15,5 0-1 16,-1 4 2-16,1-2-1 15,-4 5 0-15,4 2-2 16,-1 0 2-16,1 5 0 0,-1-5 1 16,1 2-1-16,2-2 1 15,0-1-1-15,5-2 1 16,-3-1 3-16,9-2-3 16,-6-3-1-16,-3 0 1 15,0 0-1-15,3-4 0 0,-5-2 0 16,0-1 0-1,3-2 0-15,-3-3 0 0,0-3 0 16,0 0 0-16,0-1 0 16,0-1 0-16,0-10 0 0,4 14 0 15,-4-14 0-15,3 12 1 16,-3-12-1-16,6 10 0 16,-6-10 1-16,2 9-1 0,-2-9 0 15,3 14 1-15,-3-14-1 16,0 10 0-16,0-10 0 15,7 10 0-15,-7-10 0 16,2 10-1-16,-2-10 1 16,0 0-1-16,3 9 1 0,-3-9-1 15,0 0 1-15,7 13 0 16,-7-13 0-16,10 7 0 16,-10-7 0-16,20 7 1 15,0-2-1-15,-8-2 1 16,-2 0 0-16,-10-3 0 0,20 4 0 15,-12-1 0-15,2-1 1 16,2 1-2-16,-12-3 1 16,17 2 0-16,-5-2-1 0,6 4 1 15,-6-4 0-15,6 3 0 16,0-3 0-16,-4 3 0 16,11-3 0-16,-13 3 0 15,9 0 1-15,6-1-1 0,-4-2 0 16,11 2-2-16,-1-2 0 15,-4 3-2-15,4-3 2 16,-1 0 0-16,3 0-1 16,2-3 1-16,-3 1 0 0,-6 0 3 15,2-1-1-15,2 0 1 16,4 0-1-16,1 1 2 16,-3 1-2-16,1 1 0 15,0 0 0-15,2 0 1 16,-8 0-1-16,12 0-1 0,-6 0-1 15,4 0 1-15,1-4 0 16,0 4-1-16,4-2 1 16,-3-1-1-16,5 1 1 15,-11-1 1-15,6 0 0 0,-4 3 0 16,0-1 0-16,0-2 0 16,-7 3 0-16,4-3 0 15,-6 3 0-15,10-5-1 0,-1 3 0 16,-5 2-1-16,10-3 1 15,-10-1 0-15,5-1-1 16,-1 2 1-16,6-2-1 16,-12 3 2-16,4-3 0 0,-4 0 0 15,-2 3 1-15,4-1-1 16,-5 0-1-16,-2 2 1 16,-6-2-1-16,4 3 0 15,-7 0 0-15,0 0 1 0,-3 0-2 16,-1 0 2-16,-2 0-1 15,1-2 1-15,-11 2 0 16,14-3-1-16,-14 3 1 16,7-5 1-16,-7 5 0 15,0 0 0-15,13-10 1 0,-13 10-1 16,5-11 0-16,-5 11 0 16,10-12 0-16,-10 12-1 15,6-12 0-15,-6 12 0 16,7-12-1-16,-7 12-1 0,5-12 1 15,-5 12-1-15,7-8 0 16,-7 8 0-16,10-10 1 16,-10 10-1-16,0 0 1 0,10-7-1 15,-10 7 1-15,0 0 0 16,0 0-1-16,0 0 1 16,0 0 0-16,0 0 0 15,0 0 0-15,0 0 0 16,10-2 0-16,-10 2 0 15,0 0 0-15,0 0 0 0,10-3 1 16,-10 3 0-16,0 0 0 16,10-3 0-16,-10 3 0 15,0 0 1-15,0 0 0 0,9-8 0 16,-9 8 1-16,11-4-1 16,1-4-1-16,-12 8 1 15,23-10-1-15,-16 2 0 0,5 1 0 16,-12 7 0-16,18-14 0 15,-18 14 0-15,12-15-1 16,-12 15 2-16,10-12 0 16,-10 12 0-16,8-18 0 0,-4 9 1 15,-1-2 1-15,-1-1-1 16,1-1 0-16,-1 1-1 16,0-5 0-16,-2 2 0 15,0-5-1-15,0 0 0 16,4 1 0-16,-4-6 1 15,0-3-2-15,0 3 0 16,0-7 0-16,-4 5 0 0,4-5 0 16,0-1 0-16,-2 2 1 15,0-1-2-15,2 1 2 0,-3-1 1 16,1 1-1-16,2-5 1 16,-3 4 1-16,3 1 0 15,0-1 1-15,-4 1 1 0,1 2 1 16,1 1-1-16,2 3 0 15,-5 5 0-15,2 1 1 16,3 2-3-16,-3-1 0 16,1 4-1-16,2-4-1 15,-3 6-1-15,1-6 1 0,2 6-1 16,-2-3 0-16,2 0 1 16,-3 6-1-16,1-4 1 15,2 3 0-15,-3-2 0 16,1 4 0-16,0-2 0 15,-4 0 1-15,-1 0 0 0,2 1 0 16,0 2-1-16,-2-4 1 16,-1 4 0-16,0-6-1 15,1 3 1-15,-3-2-2 0,2 0 1 16,-1 2-1-16,-1-3 1 16,-1 1-1-16,2 0 1 15,-3 4 0-15,4-2-1 0,-2 4 1 16,0-3-1-16,0 4 0 15,0 1 0-15,1-2-1 16,-2 4 0-16,1-1 1 16,1 3-1-16,-4 0 1 15,3-2-1-15,-2 2 0 16,-3 0 1-16,3 0 0 0,-6 0-1 16,1 0 1-16,-3 0-1 15,-3 0 1-15,-4 0 0 16,5 0 0-16,-5 2 0 15,-3 1-1-15,0-1 1 0,-8 1-1 16,3 0 2-16,-2 1 0 16,-2-2-1-16,-4 1 1 15,-2 2-1-15,4 0 1 0,-5 0-1 16,-1 1 1-16,5 1-2 16,-3-2 0-16,-2-3 0 15,3 4 0-15,-7-5 3 0,-1-1-1 16,3 3 0-16,-4-3 0 15,1 0 1-15,-1 0-1 16,4 0 0-16,-3 0 0 16,8 0-2-16,1 0 0 15,-4 0 1-15,-1 0-1 0,-7 0 2 16,6 0-1-16,-3 0 1 16,-3 5 0-16,-2 0-1 15,-3 0 1-15,-2 2-1 16,5 3 1-16,3 0-3 15,4-2 1-15,0 1-1 0,3-2 1 16,-1 4-1-16,6-1 1 16,10-3-1-16,0 3 3 15,0 0-1-15,-2-1 1 0,5-1 0 16,4 2 0-16,5-3 0 16,2-1 0-16,2-2 0 15,0-2-3-15,7 1-2 16,9-3-4-16,-10 5-4 0,10-5-10 15,0 0-52-15,5 5-4 16</inkml:trace>
  <inkml:trace contextRef="#ctx0" brushRef="#br0" timeOffset="91549.8911">3594 16865 110 0,'0'0'7'15,"0"0"4"-15,15 18 3 16,-8-3 2-16,16 4 3 15,4 10-1-15,3 9 2 16,5 1 0-16,0 8-4 0,-15-24-7 16,1 7 0-16,-3-1-3 15,3 3 1-15,0 0-2 16,2 1 0-16,-5-1 0 16,-2 1-2-16,2-2 1 0,-1-2-1 15,-1 0-1-15,-2-2 0 16,-3 0 0-16,3-5 1 15,-7-3 0-15,6 4-3 16,-6-5-5-16,-2-3-11 16,0-8-24-16,-5-7-26 0,0 0-5 15</inkml:trace>
  <inkml:trace contextRef="#ctx0" brushRef="#br0" timeOffset="92127.0583">3591 16941 247 0,'0'0'2'16,"0"0"2"-16,0 0 5 16,5-4 0-16,-5 4 0 15,0 0-2-15,16 0 3 0,-16 0-1 16,7 21 1-16,-2 3-3 16,-3 5-4-16,1 1-1 15,0 2 2-15,-1 3 0 16,1-1-2-16,-3-7 0 15,0 1-1-15,0-10 0 16,2-2-1-16,-2-8 2 0,0-8 0 16,0 12 2-16,0-12 3 15,0 0 1-15,0 0-2 16,0-12 1-16,2-3 0 0,-2-10-1 16,0-2-1-16,0-5-3 15,0-5-2-15,0-1 1 16,3 2-1-16,-3 1 0 15,5 2 2-15,-3 6-1 0,0 3 2 16,1 6 0-16,3 6 0 16,-4 0 0-16,-2 12-1 15,2-8 0-15,-2 8-1 16,12 0 0-16,1 12-1 16,7 3 0-16,0 5 0 15,10 0 1-15,4 4 1 0,12-3-11 16,3 3-66-16,6-6 0 15</inkml:trace>
  <inkml:trace contextRef="#ctx0" brushRef="#br0" timeOffset="105778.4614">397 16391 257 0,'0'0'5'0,"0"0"2"16,0 0 3-16,0 0-2 16,0 0 0-16,0 0 0 15,0 0 1-15,0 0 1 0,0 0-4 16,3 13-3-16,-3-5 0 16,4 6 0-16,-1 1 0 15,3 6 0-15,-2-2 1 16,6 3 0-16,-5 0-1 0,0 5 0 15,12 11-3-15,-9-13 3 16,-4 4 0-16,5-1 2 16,-5-1-2-16,1-5 0 15,-2 1 1-15,1-4 2 16,-4 1 3-16,3-8-4 16,-3 4 0-16,0-16-1 0,0 0 0 15,-7 2-1-15,7-2 0 16,-15-12-2-16,0-3-1 15,8-6-1-15,2 0 0 0,-3-4 1 16,-2-3 0-16,5 1 0 16,-2-5 0-16,1-1 0 15,1 2 2-15,5-4 0 16,0 3-1-16,0 0 1 16,5 1-1-16,1 2 0 0,4 7 0 15,19-4-2-15,8 2 0 16,1 9-1-16,4 10 0 15,0 5 1-15,-1 10-1 16,-7 4 0-16,-1 6 0 16,-24-2 3-16,1 0 0 0,-4 1 0 15,-6 1 0-15,-6-12 2 16,1 1-2-16,-5 1 2 16,-3 1 0-16,-1-2 0 15,-4-1-2-15,4-1 0 0,-2 1-3 16,2-1-6-16,-1-2-4 15,0 0-12-15,0 5-21 16,0-6-33-16,3 4-6 16</inkml:trace>
  <inkml:trace contextRef="#ctx0" brushRef="#br0" timeOffset="106113.8664">776 16719 343 0,'0'0'2'16,"0"0"0"-16,0 0-2 15,0 0 1-15,0 0 1 16,0 0 1-16,0 12-1 0,0 1 0 16,4 1-1-16,-4 4 1 15,5 4 0-15,0-2 1 16,-3 2-2-16,-2-2 1 0,8 3-5 16,-3-8-8-16,0-1-26 15,2 1-35-15,-7-5-3 16</inkml:trace>
  <inkml:trace contextRef="#ctx0" brushRef="#br0" timeOffset="106368.5007">969 16549 351 0,'0'0'3'0,"-5"-1"1"15,5 1 0-15,0 0 2 16,-7-11-1-16,7 11 0 16,5-12 2-16,4 5-3 0,12 2-9 15,-9-2-24-15,-12 7-42 16,25-5-6-16</inkml:trace>
  <inkml:trace contextRef="#ctx0" brushRef="#br0" timeOffset="106530.5959">974 16714 275 0,'0'0'5'15,"0"0"3"-15,0 0 4 16,0 0 0-16,0 0 2 0,0 0-1 15,20-3 1-15,8-2-21 16,13 1-56-16,-8-8-5 16</inkml:trace>
  <inkml:trace contextRef="#ctx0" brushRef="#br0" timeOffset="108244.6816">5342 17440 321 0,'0'0'7'0,"0"0"5"16,0-8 3-16,0 8 3 0,0 0 2 15,0-12 0-15,0 12 1 16,0 0-1-16,0 0-5 16,0 0-3-16,0 0-3 15,0 0-2-15,-3 17-2 0,3-2 0 16,0 4-1-16,0 7-4 15,3 4 0-15,-3-30 0 16,2 34 0-16,1-2 0 16,1 8 0-16,9 39 0 15,-8-35 0-15,2-2 0 16,-2 4 0-16,3-7 0 0,-8-39 0 16,5 34 0-16,2-1 0 15,-4-6 0-15,2-2 0 16,-5-25 0-16,0 0 0 15,0 0 0-15,-5 25 0 16,-2-33 0-16,-4-12 0 16,4-2 0-16,-3-10 0 15,1 0 0-15,-2-3 0 16,4-2 0-16,-5-3 0 0,4-2 0 16,3-2 0-16,2 1 0 15,3-1 0-15,3 2 0 0,6 0 0 16,7 7 0-16,-2 0 0 15,6 8 0-15,3 3 0 16,0 6 0-16,3 4 0 0,2 3 0 16,-1 8 0-16,0-1 0 15,3 4 0-15,-2 4 0 16,-1 4 0-16,-2 4 0 16,-8 6 0-16,1-1 0 15,-11 0 0-15,-2 3 0 16,-5 0 0-16,0 3 0 0,-12-4 0 15,-4 1 0-15,-3-1 0 16,-1-1 0-16,-5-4 0 16,1 3 0-16,-1-5 0 15,-5-3 0-15,3 1 0 16,2-2 0-16,0-4 0 0,2 1 0 16,1 0 0-16,4-3-7 15,9 1-12-15,-2-1-20 0,2-2-49 16,9 0-1-16</inkml:trace>
  <inkml:trace contextRef="#ctx0" brushRef="#br0" timeOffset="108828.1764">5864 17806 370 0,'0'0'7'0,"0"0"5"16,0 0 2-16,0 0 2 16,0 0 3-16,0 0 0 0,0 0 0 15,0-8 1 1,0 8-8-16,0 0-9 0,0 0-3 15,0 0 0-15,0 0 0 16,0 0 0-16,0 5 0 16,2 5 0-16,0 4 0 15,7 22 0-15,-7-9 0 16,0-7 0-16,1 1 0 16,-1 0 0-16,1 1 0 0,-1-2 0 15,0 3 0-15,-2-23 0 16,3 23 0-16,2 3 0 15,-5-26 0-15,0 0 0 16,0 10 0-16,0 0 0 0,0-1 0 16,0 2 0-16,0-11 0 15,0 0 0-15,0 0-34 16,0 0-54-16,0 0-4 16</inkml:trace>
  <inkml:trace contextRef="#ctx0" brushRef="#br0" timeOffset="109702.6008">6962 17541 323 0,'0'0'6'0,"0"0"2"15,0 0 2-15,0 0 2 16,0 0 2-16,0 0 1 0,0 0 2 15,6 0-1-15,-6 0-4 16,19-5-2-16,-6 3-3 16,4 2 0-16,3-5-3 15,3 3-4-15,-1-1-11 0,3-2-34 16,4 5-36-16,-3-3-3 16</inkml:trace>
  <inkml:trace contextRef="#ctx0" brushRef="#br0" timeOffset="110030.2544">6920 17764 345 0,'0'0'1'0,"0"0"1"16,0 0 5-16,0 0 4 0,5 10 3 16,-5-10 1-16,18 2 2 15,-4-2 0-15,4 0 1 16,5 0-1-16,3 0-5 15,4-5-2-15,6 3-4 16,-4-1-1-16,5 1-1 0,0-3-1 16,0 0-2-16,1 0 0 15,-1 0 0-15,-2-2 0 16,0 2 0-16,-3 0 1 16,-7-2-2-16,0 4 0 0,-8 1 0 15,-2-1 0-15,-5 0 0 16,-10 3 0-16,9 0 0 15,-9 0 0-15,0 0-10 16,0 0-37-16,0 0-39 0,0 0-4 16</inkml:trace>
  <inkml:trace contextRef="#ctx0" brushRef="#br0" timeOffset="110681.2486">8407 17391 396 0,'0'0'5'16,"0"0"3"-16,0 0 2 16,0 0 1-16,0 0-1 0,0 0 1 15,0 0 1-15,0 0 1 16,0 9-5-16,0 6-2 16,0-3-2-16,0 5 0 15,0 3 0-15,0 0-1 16,0 5 0-16,0 0 0 15,0 4-3-15,2 1 0 0,-2 2-2 16,0 1-2-16,0-33-7 16,0 32-11-16,0 1-28 15,3-7-38-15,-1 23 0 16</inkml:trace>
  <inkml:trace contextRef="#ctx0" brushRef="#br0" timeOffset="111013.9187">8092 17328 313 0,'0'0'5'0,"0"0"4"16,0 0 2-16,0 0 1 0,0 0 3 16,0 0 1-16,0 0 3 15,0 0 1-15,12-9-2 16,20 4-2-16,10-3-3 15,10 3 0-15,13-3-1 16,10-2-3-16,6 5-2 16,-6 0-4-16,-8 1-3 15,-7 1 0-15,-12 3 0 16,-11 0 0-16,-7 0 0 0,-11 0 0 16,-4 4 0-16,-5-1 0 15,-10-3 0-15,0 0 0 16,8 10-7-16,-8-10-6 0,0 7-16 15,0-7-48-15,0 0-12 16</inkml:trace>
  <inkml:trace contextRef="#ctx0" brushRef="#br0" timeOffset="113969.2286">9021 17682 342 0,'0'0'6'0,"0"0"2"16,0 0 4-16,0 0 0 0,0 0 2 16,0 0 1-16,0 0 0 15,0 0 1-15,0 5-4 16,-3 5-3-16,1 2-2 0,2-12-3 16,0 0-2-16,-2 20 0 15,-1 0-1-15,3-20-1 16,-2 27-1-16,-3-5 0 15,5-22 0-15,-2 29 2 16,-2-3-1-16,4-26 1 16,-2 27-1-16,-1 0 0 15,3-27 0-15,0 0-3 16,0 10-5-16,0-2-10 0,0 2-27 16,0 3-39-16,0-13 0 15</inkml:trace>
  <inkml:trace contextRef="#ctx0" brushRef="#br0" timeOffset="114625.1211">9172 17093 340 0,'0'0'7'15,"0"0"2"-15,0 0 3 16,0-7 3-16,0 7-1 0,0-16 2 15,0 7 0-15,0-4 1 16,3 3-5-16,2-5-4 16,3 3-2-16,1 3-2 0,3 1-1 15,4 1-1-15,1 4-1 16,1 3 0-16,-1 4-1 16,0 7 0-16,-1 4 1 0,-2 2-1 15,-3 2 1-15,-7 1 0 16,-1 5 0-16,-3-2 0 15,-11 1 0-15,-1-4 0 16,-2 2 1-16,-2-4-1 16,-1-4 0-16,2 1-1 15,3-5 0-15,4-2-1 0,8-8 0 16,-10 9 1-16,10-9-1 16,0 0 1-16,12 5 0 15,4-5 1-15,4 0-1 16,-1 0 1-16,9-2 1 0,-1-1-1 15,3 1 0-15,-3-5 0 16,-2 4 0-16,-5 1-1 0,-5-1 1 16,-5 1-1-16,-10 2 1 15,13 0-1-15,-13 0 1 16,0 0-1-16,0 0 0 16,0 0-1-16,0 0-3 15,0 0-4-15,0 0-16 0,0 10-53 16,0-10-8-16</inkml:trace>
  <inkml:trace contextRef="#ctx0" brushRef="#br0" timeOffset="114947.7865">9846 17599 451 0,'0'0'3'0,"0"0"0"0,0 0 2 15,0 0 1-15,0 0-1 16,0 0 1-16,0 0-1 16,0 0 1-16,0 0-4 15,0 0-8-15,0 0-21 16,0 0-55-16,0 0-3 0</inkml:trace>
  <inkml:trace contextRef="#ctx0" brushRef="#br0" timeOffset="115277.3783">10440 17326 363 0,'0'0'8'16,"0"0"5"-16,0 0 0 15,0 0 2-15,3-10 0 16,-3 10-1-16,0 0 1 16,0 0 0-16,0 4-6 15,0 7-5-15,0 1-2 16,0 6-1-16,0-5 0 0,0 7 0 16,0 4 1-16,0 0-1 15,0 0 0-15,0 7-1 16,0-1 0-16,0-3-4 0,0 2-4 15,0 4-10-15,-5-4-16 16,0-7-49-16,3 1-1 16</inkml:trace>
  <inkml:trace contextRef="#ctx0" brushRef="#br0" timeOffset="115575.2026">10234 17197 371 0,'0'0'4'0,"0"0"2"16,0 0 1-16,0 0 1 0,0-11 0 15,0 11 1-15,13-12 1 16,-1 4 2-16,6 4-4 16,3-6 0-16,12 5-2 0,7-5 1 15,7 3-1-15,5 2-1 16,3 0-2-16,0 5 0 0,-8-2-1 15,-2 2-1-15,-8 0 0 16,-7 7-1-16,-11-2 0 16,-3 2-1-16,-7 1-2 15,-4 4-5-15,-5-3-13 16,0-9-54-16,-5 29-7 0</inkml:trace>
  <inkml:trace contextRef="#ctx0" brushRef="#br0" timeOffset="116079.3872">10848 17709 410 0,'0'0'4'0,"0"0"3"16,0 0 2-16,0-10 1 16,0 10 1-16,-3-12 0 0,3 12 1 15,0-17 0-15,0 9-3 16,0-2-4-16,3 1-1 16,3-1-2-16,-2 0 0 15,1 0-2-15,2-1 1 16,-7 11-1-16,16-14-1 0,-7 12 1 15,-1 2 0 1,-8 0 1-16,15 7-1 0,-13 2 2 16,1 2-2-16,-3 7 0 15,0-1 0-15,-7 0 0 16,-4 5 0-16,11-22 0 16,-10 19-2-16,-3 2-1 0,1-1 1 15,0-1-1-15,12-19 1 16,-20 29 1-16,0-3-1 15,20-26 3-15,-12 37 3 0,12-37-1 16,12 10 1-16,1-10-1 16,6 0-3-16,1 0 0 15,3-7-2-15,0 4-18 16,-2-2-59-16,2-4-7 16</inkml:trace>
  <inkml:trace contextRef="#ctx0" brushRef="#br0" timeOffset="116646.4307">11176 17050 385 0,'0'0'7'0,"0"0"2"15,-2-14 3-15,2 14 1 16,-5-15 1-16,5 5 1 16,-3 1 0-16,3 1 0 0,0-2-7 15,5-1-2-15,5 4-3 16,8-1-1-16,2 4-2 16,-1 1 0-16,6 1 0 0,-2 2 0 15,4 0 0-15,-5 5-1 16,-4 5 1-16,-4-1-1 15,-6 5 1-15,-3 1 0 16,-2-1 0-16,-3 1 0 16,-10 2-1-16,2 0 1 15,-2 0 0-15,-2-1 0 0,4-3-1 16,-2-1 1-16,5 0-1 16,3 0 1-16,2-2-1 15,2-1 2-15,10 4-1 16,2 0 0-16,2-3 1 0,5 0-1 15,1 0 1-15,0-1-1 16,-4-1 0-16,0-3 1 16,-6 0-1-16,-12-5 1 0,9 9-1 15,-9-9 1-15,0 0-1 16,-7 11 0-16,-5-7-1 16,1-1 1-16,-3-1-1 15,-2 3 0-15,2-1-1 0,-4-1-1 16,1 0-2-16,0 3-8 15,2-1-19-15,2-1-53 16,-1-1 1-16</inkml:trace>
  <inkml:trace contextRef="#ctx0" brushRef="#br0" timeOffset="117251.7145">11604 17561 454 0,'0'0'2'0,"0"0"1"0,0 0 1 16,0 0 0-16,0 0 0 16,0 0 0-16,0 0 0 15,0 0-2-15,0 0-10 16,0 0-36-16,0 0-38 0,0 0-2 15</inkml:trace>
  <inkml:trace contextRef="#ctx0" brushRef="#br0" timeOffset="118264.9268">12375 17179 232 0,'0'0'8'0,"0"0"4"16,7 0 4-16,-7 0 1 16,0 0 1-16,0 0 1 15,0 0-1-15,0 0 2 0,-7 0-5 16,-6 10-3-16,3 0-3 16,-3 3-1-16,4 6 1 15,-4 1 1-15,0 5 1 0,-1 3-1 16,1 1-1-16,3 3-1 15,3 0-1-15,0 6-1 16,5-4-1-16,2 4-1 16,2-4-1-16,5 0-1 15,8-4 0-15,2 3 1 0,8-11-1 16,3-3-1-16,4-4 1 16,3-6-1-16,4-9 0 15,-2 0 0-15,6-4 0 16,-6-10 0-16,3-6 0 0,-2-5 0 15,11-25 1-15,1-21 0 16,-13-1 0-16,-19-2-2 16,-16 5 0-16,-4 9 0 15,-16 8 0-15,-7 12 0 16,0 20 0-16,-5 6 0 16,0 7 0-16,-2 4 0 0,6 3 0 15,-4 3 0-15,5 6 0 16,2 1-3-16,5 7-2 15,1-5-12-15,13-2-64 0,4 13-5 16</inkml:trace>
  <inkml:trace contextRef="#ctx0" brushRef="#br1" timeOffset="125742.3688">4738 17246 89 0,'0'0'1'15,"0"0"2"-15,9 0 0 0,-9 0 3 16,25 0 5-16,-12-2-1 16,11-1 3-16,-3 1 2 15,16-3 0-15,1 0 1 16,4-2-1-16,4 4-2 16,4-1-1-16,8-4-2 0,1 3 0 15,8-2-1-15,0-2-2 16,-1 0 1-16,10-3-1 15,4-1 0-15,1 3-1 0,4-2 0 16,2 2 0-16,3-2-1 16,-1 2-2-16,8 0 1 15,-5-4-1-15,2 8-1 0,3-4 0 16,-1 0 0-16,3 0 0 16,5 3 0-16,-2-5 0 15,-3 1 0-15,5 2-1 16,-1-3 1-16,1 1 0 15,3-1 0-15,-5-1 1 0,-1-1-1 16,2 1 1-16,-6 4 0 16,-1-7 0-16,1 7 0 15,-2-3-1-15,0-1 0 16,-1 2 0-16,5-3 0 16,-2 4 0-16,2-2 0 0,4 0 0 15,3 0-1-15,-1-2 2 16,-6 2-2-16,3 2 0 15,-4 0 0-15,-4 3 1 16,3-1-2-16,-5 1 1 0,-5 2 0 16,-2 0 0-16,-2 0-1 15,2 0 1-15,5 1 0 16,-6-1-1-16,4-1 1 0,-1 2-1 16,2-4 1-16,1 3 1 15,-4-5-4-15,1 2 2 16,-2-2-1-16,-3 4 1 15,-3-5-1-15,-4 4 1 0,2 0 0 16,-5 2-1-16,0 0 1 16,3-1 0-16,-1 2 1 15,1-1-1-15,2 1 1 16,-3-4-1-16,4 3 0 16,-4 0 1-16,3-3-1 0,-5 3 0 15,-2-1 2-15,2 5-2 16,-3-2 1-16,7-2 0 15,-7 5-1-15,6-3 1 16,-3 2 0-16,-1-2 0 0,7 0 0 16,-2 1-1-16,-3-1 1 15,-1 3 0-15,-3 0-1 16,-1 0 1-16,-3 0-1 16,-3 3 1-16,-3 2-1 0,-4-1 0 15,-1 1 1-15,1 2-1 16,0 1 1-16,0 3 0 15,0-1 0-15,-4 2-1 0,7 3 1 16,-4-3 1-16,-3 5 0 16,-5-2-1-16,-1 2 0 15,-5-1 0-15,-5 1 0 16,-1-2 1-16,-4 0-2 16,-2 0 0-16,-3 2 0 0,0 1 0 15,-4 1 0-15,2 1 0 16,2-1 0-16,-5 1 0 15,-1 3-1-15,-1-4 1 16,2 6 0-16,-5-3-1 0,0 1 1 16,-5 2 0-16,0-3 0 15,-3 3 0-15,1-4 0 16,-6 8 0-16,1-8 0 0,-1 7 0 16,-2-6 0-16,0 2 1 15,0-11-3-15,0 3 1 16,-2 0 0-16,-3-1 1 15,0 2-1-15,-3 1 1 16,3 2-1-16,-2-2 1 16,0-1 1-16,-4 5 1 0,-1-6-1 15,0 4 1 1,-3 4-1-16,-6-2 1 0,2-5-1 16,-1 3 1-16,-5 0-1 15,0-2 0-15,-3-2 1 16,-4-1-1-16,-3 2 0 0,-2-2-1 15,0 0 1-15,-5-3 0 16,-3 2 0-16,1 0 0 0,-6-4 0 16,0 2 0-16,-3-2-1 15,2-1 1-15,-4 4 0 16,0-3 0-16,0-1-1 16,-5 5 1-16,4-5-1 0,-1 2 1 15,-3-2-1-15,3 4 1 16,0-4-1-16,-1 1 0 15,3 3 0-15,1-6 1 16,0 3-3-16,-1 0 0 0,5 0 0 16,-5 0 0-1,1 0 0-15,1 0 0 0,-1-1-1 16,1-1 1-16,-1 1 2 16,-3-3 0-16,2 3 0 15,0-4-1-15,0 3 2 16,-2-4-2-16,1 5 1 15,-4-4 1-15,0 2 0 16,-2 1-2-16,-1-4 2 0,1 4-1 16,-3-3 0-16,3 2 0 15,-2-2 1-15,2 0-1 16,-3 3 0-16,1-1 0 16,2 0-1-16,-3-2 1 15,-3 5 0-15,6-6 0 0,-5 2 0 16,3-1 0-16,-1 2 0 15,3-1 0-15,-5-1 0 16,3 2 0-16,-2-5 0 16,2 3 0-16,-1 0 0 15,-2 0 0-15,5-2-1 16,-5-1 1-16,5 3 1 16,-3-3-1-16,2 1 0 15,-1 0 0-15,-1 1 0 16,3 1 0-16,-2-2 0 0,2-1 1 15,0 3-1-15,0-3 0 16,-1 1 0-16,1 0 0 16,-2 0-1-16,-2 0 1 15,2 3 1-15,-3-3-2 16,2 2 1-16,-1-1-1 0,-1 2 1 16,-1-4 0-16,1 3 0 15,-3 0 0-15,1 0 0 16,-1 2 0-16,1-2 0 15,-1 2-1-15,0-2 1 16,1 5 0-16,-1-2 0 16,3 1 0-16,-3 2-1 0,3-1 1 15,0 2 0 1,0-2 0-16,3 0 0 16,-4 2 0-16,1 1 0 0,3-4 0 15,-3 4 0-15,2-3 0 16,1 2 0-16,-4-1 0 15,3-2-1-15,1-1 2 16,-3-1-2-16,2 0 1 16,1 1 0-16,-4-4 0 0,3 2 0 15,3-4 0-15,-2 1 1 16,2-1-1-16,2-2 0 16,0 0 0-16,1 0 1 15,1 0-1-15,1 0 0 16,1-5 0-16,1 3 0 15,-3-4 0-15,4 2 0 0,-1-4 1 16,2 1-1-16,-1 0 0 16,2-1 1-16,-3-1 0 15,6-2-1-15,-6 2 1 16,5-1-1-16,-3-4 0 16,2 3 0-16,1-2 0 15,0-2 1-15,3 1-1 16,-3-1 1-16,6-3 0 15,-4 1 0-15,9 2 0 16,-1-7 0-16,40 22 1 0,-38-24-1 16,1 4 0-16,-30-28 2 15,37 24 0-15,3-5 1 16,-1 5-2-16,3-3 1 0,4-2 0 16,3-1-1-16,0 0 1 15,4-5-3-15,1 6 0 16,3-4 1-16,3-1-1 15,2 2 0-15,0-1 0 0,5-2 0 16,0-1 0-16,5-22 1 16,14-14-1-16,9 6 1 15,10 4 0-15,11 8-1 16,6 1 1-16,7 6 0 16,9 8 0-16,7 11-1 15,14 6-5-15,10-2-16 0,3 1-58 16,33 3-2-16</inkml:trace>
  <inkml:trace contextRef="#ctx0" brushRef="#br1" timeOffset="147607.5598">5096 17162 18 0,'0'0'1'0,"0"0"2"0,0 0 0 16,0 0 2-16,12 0 3 16,-4 0 4-16,4 0 3 15,8 0 3-15,2 3 1 16,5-3 1-16,6 0 0 0,9 0 0 15,-2-3-4-15,15-5-1 16,0 3-4-16,9-4 0 16,8-4-1-16,8 1-1 15,-1 0 0-15,6-5-1 16,2 1-1-16,5-1 0 0,7 0-1 16,-5 0 0-16,1 0-2 15,2-1-1-15,-5 0 1 16,7 3 0-16,3-2-1 0,-4 2 1 15,-2 3 0-15,-1-3-2 16,2 3 1-16,2-3 0 16,6 2 0-16,-4 1-1 0,-2-1 0 15,6-1-1-15,-3 2 1 16,3 2 0-16,1-1-1 16,-3 5-1-16,-6-3 1 15,2 5 0-15,-2-1-1 16,-3 2 1-16,0 3 0 0,-2-3-1 15,4 1 1 1,-7-1 0-16,0 3 0 0,0-1 0 16,-2-5-1-16,0 1 1 15,3 3 0-15,-5-6-1 16,-1 1 1-16,0 2-1 0,-1-2 0 16,-1-3 1-16,0 0 0 15,2 0-2-15,-2-3 1 16,1 1-1-16,-4 0 1 0,3-1 0 15,-2 1 0-15,1 2 0 16,-1 1-1-16,0 2 1 16,-3-1 1-16,5 0 0 0,0-2-1 15,0-1 1-15,0 4-1 16,-2 1 0-16,1-2 1 16,-1 0-1-16,0 1 1 15,-4 2-1-15,0 0 0 16,-5 3 1-16,1-4-1 15,-5 5 0-15,1-4 0 0,-1 2 1 16,-5 0-1-16,2-1 1 16,3 1-1-16,1 1 1 15,2-3-1-15,-4-1 1 16,4 5-1-16,-2 1 0 0,-1-3 1 16,-3 0-1-16,-2 3 0 15,-2 0 0-15,-3 0 0 16,-2 3 0-16,-1 0 0 0,-2 0 0 15,1 3 0-15,-4-1 0 16,-1 2 0-16,-1-1 0 16,-2 0 0-16,5 2 0 15,-6-3 0-15,4 3 0 0,-2-4 0 16,2 6 0-16,-6-3 0 16,3 1-1-16,-5-1 1 15,-3 1 0-15,0 2 0 16,-4 3-1-16,-7-1 1 0,4 0 0 15,-5 3 0 1,0-3 1-16,0 3-1 0,-2 2 0 16,-1-1 1-16,3-7 0 15,-7 4-1-15,3-1-1 16,-3 1 1-16,2-1 0 0,-8 0-1 16,4 3 0-16,-4-3 1 15,0 3-1-15,-2-2 0 16,2-1 0-16,1 5 1 0,-3-2-1 15,2 1 1-15,-1 0-1 16,1 2 1-16,-3-3 0 16,4 5-1-16,-6-3 1 15,1-2 0-15,-1 3 0 0,1-3 0 16,-3-1 0-16,2-1 0 16,-2 1-1-16,3-2 0 15,-5 3 0-15,1-3 0 16,-1 4 1-16,-3-3-1 15,2-1 0-15,-2 0 1 0,0 2 0 16,0-1-1-16,0 4 1 16,0-1 0-16,-2-1 0 15,2-15-1-15,0 21-1 16,-3-13 1-16,1 4 0 0,0 0 0 16,-1 1 0-16,-3 1 0 15,2 0 0-15,-1 1 2 16,0 2 0-16,-2-3 0 15,-4 3 0-15,1 1 1 0,1 2 0 16,-7-1 0-16,2 1 1 16,-6 0-1-16,0 0 0 15,0 0 0-15,-5 0 0 16,0 0 0-16,0-1 0 0,-7 1-1 16,0-1 0-16,-3 2 0 15,-2-1 0-15,-6-1 0 16,1 1 0-16,-2 1 0 15,-6-4 0-15,0 3-2 16,1-4-1-16,-4 7 1 16,-2-7-1-16,-2 5 0 0,-5-4 1 15,0 3-1-15,-5 0 0 16,0 0 2-16,-3-3 0 16,-2 1 1-16,-2-1-1 15,-1 0 0-15,-5-2 0 16,3 2 0-16,-3-5 0 0,-1 5 1 15,-4-3-1-15,1 1-1 16,-1-6 2-16,0 4-1 16,-1-4 0-16,-1 2 0 15,2 1 0-15,-2-5 0 16,-3 4 1-16,3-4-1 16,-2 0 0-16,-1 3 0 0,4 0 0 15,-1-3 0-15,-5 1-1 16,2 2 1-16,1-3 0 15,-6 1 0-15,0 1 0 16,3 1-1-16,-2 3 1 16,-1-6 0-16,1 5 0 15,0-1 0-15,-1-2 0 16,1-1 0-16,0 2 0 0,-4 0 1 16,6-1-1-16,-2 4-1 15,2-3 1-15,0 1 0 16,2-2 0-16,3 1 0 15,-1-3 0-15,-2 0 0 16,3 3-1-16,0-2 1 0,2 2 0 16,-2-3-1-16,0 3 1 15,3-1 0-15,-3 0-1 16,2-1 1-16,0-2-1 16,-2 2 1-16,2-1 0 15,2 1 0-15,-4-1 0 16,-1 0-1-16,-1 3 1 15,2-3 0-15,0-1 0 16,-3-1-1-16,0-1 1 0,3 1 0 16,4 2-1-1,-2-2 0-15,0 1 0 16,0 1 0-16,2 1 1 0,0 0-1 16,1-4 0-16,3 1 1 15,-1 0-1-15,5 0 1 16,1 0 0-16,5 0 0 0,2 0-1 15,1 0 1-15,6-1 0 16,-4-1 1-16,7 0 0 16,-3-3 0-16,8 0 1 15,0 0 0-15,4-3-1 16,2-2 1-16,3-2 1 16,-1-1-2-16,2 1 1 15,1 0-1-15,2-3 0 16,39 10 1-16,-37-10-1 0,0 1 1 15,-1-5-1-15,3 2 0 16,3-3 1-16,2 0-1 16,0 3 0-16,0 0 1 15,3-3-1-15,-1 2 1 16,7-1 1-16,-7-4-2 16,5 1 2-16,1 2-1 0,3-5 0 15,-4 4 0-15,5-5-1 16,-1 1 0-16,1-2 0 15,-2 0 0-15,8-3 0 16,-6 0 0-16,-12-29 2 16,16 21-1-16,4 1 1 0,0-2-1 15,0 1 0-15,3-4 0 16,2 3-1-16,-1-4 2 16,1 1-4-16,3-3 1 15,2 5-1-15,0-4 1 16,2 4 0-16,3-4 0 15,3 4 0-15,4-7 0 16,0 7 0-16,6-22 1 0,32-12 0 16,4 2 0-16,12 7 0 15,3 3 0-15,13 6 1 16,4 4-1-16,10 7-1 16,5 3-8-16,1 4-30 0,12 7-35 15,6-9-6-15</inkml:trace>
  <inkml:trace contextRef="#ctx0" brushRef="#br1" timeOffset="150875.2823">9605 16619 230 0,'0'0'6'0,"0"0"3"15,0 0 1-15,0 0 0 0,0 0 2 16,-3-4 3-16,3 4 3 15,5-10 3-15,8 0-5 16,7-7 0-16,7-9 0 16,13-10 2-16,13-6-1 0,11-16-3 15,13-6-2-15,10-7-3 16,12-2-1-16,6-6-2 16,4-1-1-16,3 4-1 15,0 4-1-15,-5 2 0 16,-5 9-1-16,-5 3 1 15,-10 9 0-15,-15 6-1 0,-10 10 0 16,-12 8 1-16,-13 5 0 16,-12 11 0-16,-8 0 0 15,-7 5 0-15,-10 4 0 16,0 0 0-16,0 0-3 0,0 0 0 16,0 0 0-16,0 0 0 15,-15 4-2-15,8 5-9 16,-9-2-16-16,-3 5-58 0,1 3-4 15</inkml:trace>
  <inkml:trace contextRef="#ctx0" brushRef="#br1" timeOffset="151441.0095">9747 16236 312 0,'0'0'6'0,"0"0"2"15,0 0 1-15,0 0 0 16,0 0 0-16,0 0 0 16,0 0 2-16,0 5 0 0,0 11-6 15,-3 5-2-15,-4 6-1 16,0 2 1-16,-6 7-1 15,6 0 1-15,-6 3 0 16,-2-1-1-16,3-5 0 16,-1-7 0-16,4 0-2 15,-2-4 0-15,6-7-1 0,3-5 1 16,2-10 0-16,0 0 1 16,5 2 0-16,10-4 0 0,8-11 2 15,4-2 0-15,5-2 1 16,3-4-1-16,7-3 0 15,3 5 0-15,-5-1-1 0,1 3 0 16,-3 1 0-16,0 4-2 16,-4 4-9-16,-4-1-26 15,0 6-44-15,-5 3-3 16</inkml:trace>
  <inkml:trace contextRef="#ctx0" brushRef="#br1" timeOffset="152177.6089">11537 16463 259 0,'0'0'7'15,"0"0"2"-15,0 0 5 16,0 0 1-16,-10 2 0 16,10-2 5-16,0 0 1 0,0 0 5 15,5-9-7-15,9-6-2 16,16-10-1-16,8-9-2 16,16-8 0-16,6-11-2 15,15-1-3-15,7-8-2 16,4-3 0-16,1 2-1 15,-2 1-2-15,-2 4-4 0,-9 1 0 16,-5 7 0-16,-9 4 0 16,-5 5 0-16,-8 0 0 15,-10 7 0-15,-4 6 0 0,-8 6 0 16,-5 5 0-16,-8 4 0 16,-3 4 0-16,-9 9 0 15,5-11 0-15,-5 11 0 16,0 0 0-16,0 0 0 0,-5 8 0 15,-4-1 0-15,-1 6 0 16,-3 1 0-16,1 6 0 16,-8 1-31-16,3-4-58 0,-6 9-3 15</inkml:trace>
  <inkml:trace contextRef="#ctx0" brushRef="#br1" timeOffset="152919.9199">11604 16293 280 0,'0'0'6'0,"0"0"5"0,0 0 1 16,0 0 4-16,0 0 0 16,0 0 0-16,0 0 2 15,0 0-1-15,0 0-6 16,0 0-3-16,0 0-4 16,0 0-1-16,0 12-1 15,0 0 0-15,0 3 0 0,0 8 0 16,-5-1 0-16,0 0 0 15,0 3 0-15,-2-1-1 16,-1 2 1-16,3-6-1 0,0-1 1 16,-2-4-2-16,2-3 0 15,2-3 0-15,3-9 0 16,-3 11 0-16,3-11 0 0,0 0 2 16,0 0 1-16,11-3 1 15,8-6 1-15,6-6 0 16,7-2 1-16,11-4 2 15,4 0-1-15,8-8 0 16,5 3-1-16,-3 4 0 16,-2-3-1-16,-4 5 0 0,-6 2-1 15,-7 4-4-15,-6 4 0 16,-7 2 0-16,-7 4 0 16,-6 1 0-16,-12 3 0 0,7-2 0 15,-7 2 0-15,0 0 0 16,0 0 0-16,0 0 0 15,0 0 0-15,0 0 0 0,0 0 0 16,0 0 0-16,-3 12-2 16,-1 5-66-16,4-17-22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8:30:47.8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902 6445 335 0,'0'0'7'0,"0"0"3"16,0 0 3-16,0-9 2 15,0 9 1-15,0 0-2 16,0 0 1-16,0 0 1 0,-2 17-7 15,-1 5-4-15,0 8-2 16,1 5-2-16,-8 7 0 16,8 2 1-16,2 4-1 15,0-4 0-15,0-2 0 0,0-2 0 16,0-8 0-16,-5 0-1 16,5-7 1-16,-3-7-1 15,1-1 0-15,0-7 0 16,2-10 0-16,-6 9-2 15,6-9 0-15,0 0-1 0,8-15-1 16,-3 3-2-16,-5-2-1 16,0-6-3-16,0-3-2 15,5-2-1-15,-5 1-3 16,0-3-2-16,0 1-2 0,0 2 1 16,0-1 0-16,7-2 1 15,-7-1 2-15,0 4 1 16,2-1 3-16,3 3 3 0,-5 1 3 15,3 6 3-15,2-2-1 16,-5 8 3-16,0 9 1 16,7-13 0-16,-7 13 1 15,0 0 0-15,0-9 0 16,0 9 1-16,0 0-1 0,0 0 1 16,-4-3-1-16,4 3 0 15,0 0 1-15,0 0 0 16,0 0 1-16,0 0-1 0,0 0 0 15,0 0 0-15,0 0 0 16,0 0 0-16,0 0 0 16,0 0-2-16,0 0 0 15,0 0 0-15,0 0 0 16,0 0 1-16,0 0-1 0,0 0-1 16,0 0 1-16,0 0 0 15,0-9 0-15,0 9 1 16,0 0-1-16,0 0 0 0,0 0 1 15,0 0 1-15,0 0 1 16,0 0 1-16,-11-8 2 16,11 8 0-16,0 0 1 15,0 0 2-15,0 0 1 0,0 0 1 16,0 0-1-16,0 0 0 16,8 0 0-16,-8 0-2 15,0 0 1-15,-5 0-3 16,5 0-2-16,0 0 1 0,0 0-2 15,0 0 2-15,8 0-1 16,-1 2 2-16,8 4 0 16,4-2 2-16,2 1 0 15,6-2-1-15,5-3 0 16,3 2 0-16,0 1-3 16,8-3-1-16,-4 0 0 0,5-3-1 15,-3 1 0-15,1-3-1 16,-1 2-1-16,-2 3 1 15,-2-2 1-15,0 0-1 0,5 2 1 16,-4 0-1-16,-9-3 0 16,1 3 1-16,3-3-1 15,4 3 0-15,-3-2 0 0,1-1-2 16,0 3 0-16,-3 0 0 16,8 0 0-16,-5-3 0 15,0 3-1-15,-3 0 1 16,0 0 0-16,-4 0 2 15,1 0 0-15,-1 0 0 0,-6 0 0 16,6 3 0-16,-6-3-1 16,5 0 1-16,-4 0-1 15,2 0 1-15,-8 0-1 16,3 3 0-16,5-3 1 16,-8 0-1-16,-2 2 0 0,-3-2 0 15,-1 3 0-15,-2-3 0 16,1 3 0-16,-10-3 0 15,11 2 0-15,-11-2 0 0,0 0 0 16,0 0 0-16,9 5 0 16,-9-5 1-16,0 0-1 15,0 0 1-15,0 0 0 0,0 0-1 16,0 0 1-16,0 0-1 16,0 0 0-16,0 0 0 15,5 10 0-15,-5-10 0 16,-2 17 0-16,-6-5-1 0,1 5 1 15,1 4 0-15,2 4 1 16,-1 1-1-16,2 3 0 16,-2 2 0-16,5 1 0 15,0 2 0-15,-4-3 0 16,4-2 1-16,0-2-1 16,2-2 1-16,3-6-1 0,0-1 1 15,-3-3-1-15,5-2 0 16,4-6 1-16,-11-7-1 15,10 12 0-15,-10-12 1 0,0 0 0 16,7 6 0-16,-7-6 0 16,0 0 0-16,-7 1 0 15,7-1 0-15,0 0 0 0,-18 0-1 16,8 0 0-16,-4 0-1 16,1 0 0-16,-4 0 1 15,-1 0-1-15,-2 0 0 16,-4 0-1-16,-1 0 1 15,0 0-1-15,0 0-1 0,0 0 1 16,-3 0-1-16,2 3 0 16,-4 0 0-16,0-1 1 15,-8-2 2-15,3 0 0 16,-4 3 0-16,-6-3 0 16,5 2 1-16,-7 0 0 0,2 1 0 15,-7-3 0-15,10 5-3 16,-8-3 1-16,5-2 1 0,0 3-1 15,-4 1 1-15,4-1 0 16,3-3 0-16,5 3 1 16,-1 0 1-16,3-3 0 15,0 2 0-15,6-2 0 0,6 0 1 16,1 0-1-16,-7-2 1 16,3-1-3-16,4 3 1 15,2-3 0-15,0 3-1 16,0-3 1-16,6 3 0 15,-2-1-1-15,7-2 1 16,-1 0 0-16,-1 3-1 0,11 0 1 16,-12-5 0-16,12 5-1 15,0 0 0-15,-10-5 0 16,10 5 0-16,0 0-1 0,0 0-1 16,0 0-4-16,0 0-9 15,0 0-11-15,0 0-59 16,0 0 0-16</inkml:trace>
  <inkml:trace contextRef="#ctx0" brushRef="#br0" timeOffset="1368.6027">1367 6460 141 0,'0'0'6'0,"0"0"3"16,0 0 4-16,0 6 4 16,0-6 2-16,0 0 4 15,0 9 3-15,0-9 3 16,0 0-1-16,0 0-2 16,0 0-3-16,0 0-2 0,0 0-1 15,7-5-3-15,-7-9-2 16,5-1-4-16,1-8-3 15,-6-1-1-15,0-6-1 0,0-2 0 16,-6-8-1-16,3 0 0 16,3-2-1-16,0-2 0 15,-2-1-1-15,2-2-1 16,0 2 1-16,2 3-1 0,4 1-1 16,-3-2 1-16,-1 1-1 15,0 2-1-15,3 3 1 16,-2-2-1-16,1 1 1 15,-1 1-1-15,-3-1 0 16,5 4-1-16,-5 2 1 0,5 0 0 16,-2-1 0-16,4 4 1 15,-7-1 0-15,5 0-1 16,2 3 1-16,-5-2-1 16,1-1 1-16,5 3 0 0,-1-1 1 15,-4 3-2-15,1-2 0 16,7 0 0-16,-1 2 0 15,2 0 0-15,-4 6 0 16,2-4 0-16,-1 6 0 0,9-3 0 16,-8 3 0-16,3 3 0 15,-4-1 0-15,6-2 0 16,-2 5 0-16,-1-2 0 0,3 1 0 16,-5 4 0-16,4 2 0 15,4-1 0-15,-4 1 0 16,-1 2 0-16,2 2 0 15,-2 3 0-15,-3 0 0 0,5 0 0 16,-1 8 0 0,-4 2 0-16,3-1 0 0,-3 6 0 15,-6 5 0-15,9-4 0 16,-5 8 0-16,6-2 0 16,-6 7 0-16,0 0 0 0,-1 3 0 15,0-3 0-15,4 2-3 16,-4 7 1-16,0-6 0 15,-7 5 1-15,5 1 1 16,-2-4 0-16,2 3 0 0,-3-2 0 16,-2 0 0-16,3-1 0 15,2 4 0-15,-5-6 2 16,-3 2-2-16,3 1 1 0,-5 0 0 16,5-4-1-16,0 2 1 15,-2 2-1-15,-3-5 1 16,2 5-1-16,3-6 2 15,-12 4-2-15,9-2 0 16,-6 2 0-16,3-4 0 0,-1-2 0 16,0 4 0-16,-3-4 0 15,7 3 0-15,0 0 0 16,1-3 0-16,-1 0 0 16,-4-1 0-16,7 1 0 0,-2-1 0 15,-1 1 0-15,-2-3 0 16,1-4 0-16,1 1 0 15,3-6 0-15,0 2 0 16,-3-3 0-16,0-3 0 0,3-2 0 16,0 2 0-16,0-1 0 15,0-10 0-15,0 14 0 16,0-14-9-16,-4 13 0 0,4-13-5 16,-3 10-6-16,3-10-11 15,-9 10-36-15,9-10-15 16</inkml:trace>
  <inkml:trace contextRef="#ctx0" brushRef="#br0" timeOffset="2573.6716">1693 4957 108 0,'0'0'3'0,"0"0"4"16,0 0 2-16,0 0 1 16,0 0 3-16,0 0 2 15,-13-5 0-15,13 5 2 0,0 0-2 16,0 0-2-16,0 0-2 16,0 0-1-16,0 0 0 15,0 0-2-15,0 0 0 0,0 0-1 16,0 0 0-16,-8 0 0 15,8 0 1-15,0 0-2 16,0 0 0-16,0 0 0 16,0 0 1-16,0 0-1 0,0 0-2 15,0 0 1-15,0 0-1 16,0 0-1-16,8 0 0 16,-8 0-2-16,0 0 1 0,0 0-1 15,0 0 1-15,0 0-1 16,0 0 0-1,0 0 1-15,0 0 0 0,0 0 0 16,0 0-1-16,0 0 2 16,0 0-2-16,0 0 1 0,0 0-1 15,0 0 0-15,0 0-1 16,0 0 1-16,0 0 1 16,0 0-1-16,0 0 1 15,15-5 2-15,-15 5-1 0,14-13 0 16,2 4 1-16,1 1 0 15,-2-5 0-15,13-1-2 16,1-1 0-16,1 0 0 16,3-2 0-16,4-2-1 0,0-1 0 15,3-4 0-15,7 3-1 16,-4-2 3-16,1-1 0 16,4-2 0-16,6-1 0 15,0 0-1-15,1 3 1 0,-2-4 0 16,1-2 0-16,-2 1 0 15,1 4-1-15,-1-3 0 16,-3 1 0-16,-4 0 2 16,5 2-2-16,0 0 1 0,-8 6-1 15,3-3 0-15,-3 2 0 16,-4 5-1-16,-6 2 1 16,-2 1-3-16,-6 4 1 15,-4-1-1-15,-2 4 0 16,-6 5 0-16,-5-3 0 0,-7 3 1 15,11-3-1-15,-11 3 0 16,0 0 1-16,0 0-4 16,-13 8-3-16,13-8-9 0,-19 20-19 15,1-5-47-15,0 0 0 16</inkml:trace>
  <inkml:trace contextRef="#ctx0" brushRef="#br0" timeOffset="3844.4048">1909 5421 148 0,'0'0'7'0,"2"-17"3"15,-2 17 5-15,10-14 1 0,0 4 2 16,-2-2 3-16,4 0 0 16,1-3 2-16,4 3-5 15,3 1-4-15,2-1 0 0,0-3-3 16,8-2-1-16,2 2-1 16,4-5-1-16,1 0 0 15,2-4-1-15,1 4 0 16,0-5-1-16,2 3-3 0,1-3 0 15,1 2-1-15,-2-4 0 16,3 3 0-16,-3-1-1 16,4 2 0-16,-2-1-1 15,-4-1 2-15,5 3 0 16,-8-4 0-16,5 5 0 0,-2-1-1 16,-1 2-1-16,2-1 1 15,-6 1 0-15,2 3-1 16,-5 0 0-16,2 3-1 15,-1 2 1-15,-6-3 0 0,-2 4 0 16,0 3 0-16,-3-2 0 16,-4 1 0-16,-3 1 1 15,0 4 0-15,0-2 0 16,-3-1 0-16,-2 2 0 0,3 0-1 16,-4 1 1-16,1-4-1 15,3 4 1-15,-3-2-1 0,2-2 1 16,-12 8-1-16,15-4 0 15,-15 4 1-15,12-11 0 16,-12 11-1-16,18-9 1 16,-9 3 0-16,-9 6 0 15,18-14 0-15,-11 4 0 16,3 3 1-16,-2-3-1 16,0 0 0-16,-1-2 1 0,-2 1 0 15,-1 1-1-15,2-3 0 16,-3 1 1-16,-1 0 0 0,-2 0 0 15,2-3 0-15,-2 3 0 16,0 0 0-16,0 1-1 16,-2 1 1-16,0-2-1 15,-3 2 0-15,-1 0-1 0,1-2 1 16,0 0 0-16,1 2-1 16,-1-3 0-16,-4 6 1 15,2-2-1-15,2 0 0 16,-4 0 1-16,9 9-1 0,-13-13 0 15,13 13 0-15,-17-15 1 16,10 8-1-16,-4 2 1 16,2 3-1-16,-1-4 0 15,-3 4 1-15,-1-1-1 16,-2 3 0-16,2 0 0 16,-4 0 0-16,1 0 0 0,2 0 0 15,-6 0 0-15,5 0 0 16,-2 3 0-16,1-1 0 0,1 1 0 15,4 0 0-15,-1-3 1 16,1 2 0-16,3-2 1 16,9 0-2-16,-13 2 0 15,13-2-3-15,0 0-5 0,0 0-9 16,0 13-27-16,0-13-40 16,18 7-1-16</inkml:trace>
  <inkml:trace contextRef="#ctx0" brushRef="#br0" timeOffset="4637.351">3440 4273 303 0,'0'0'6'16,"0"0"0"-16,0 0 1 0,0 0-2 16,0 0 1-16,0 0 1 15,2 7 3-15,9 9 1 16,3 8-2-16,4 8-2 15,5 5 4-15,9 6 0 16,0 6-1-16,8 3 0 16,-3 0-2-16,5 0-1 0,-4 0-2 15,3-2 0-15,-4-6-1 16,4 1-1-16,-6-3 0 16,-3 1 0-16,-5-7-2 15,-2 1 0-15,-3-5 0 0,-2 1 0 16,-4-4-1-16,-2-5 1 15,-2 2-1-15,-1-6 1 16,-4-5 0-16,-2-1-1 0,0-1 1 16,3-3 0-16,-8-10-1 15,5 11 1-15,-5-11-1 16,0 0-1-16,0 9 1 16,0-9-2-16,0 0-2 0,0 0-2 15,0 0-5-15,0 0-8 16,-5 0-22-16,5 0-41 15,0 0-4-15</inkml:trace>
  <inkml:trace contextRef="#ctx0" brushRef="#br0" timeOffset="5350.0835">3251 4702 239 0,'0'0'5'0,"0"0"5"0,0-11 3 15,0 11 3-15,0 0 1 16,0-9 1-16,0 9 1 16,0 0-2-16,0 0-3 0,0 0-5 15,0 0-1-15,5 4-2 16,5 15 0-16,0 2-1 16,4 9 1-16,2 2 1 15,4 8 1-15,2 4 0 0,3 1-1 16,5-1-2-1,-5-1 0-15,2-1-2 0,1-5 0 16,-1-2-1-16,0-3 0 16,-5-5 0-16,1 0-1 15,-5-2 0-15,-2-5 0 0,0 0 0 16,-7-3 0-16,1 0 0 16,-2-2-1-16,-1 1 1 15,-4-1-1-15,2-1 1 16,-1 1-1-16,-1-1 0 0,-1-2 0 15,1 5-1-15,0-8-1 16,-1 2-1-16,-2-11 1 16,3 12-2-16,-3-12-1 0,5 9-3 15,-5-9 0-15,2 8-3 16,-2-8-6-16,5 9-9 16,2 1-32-16,-7-10-22 15</inkml:trace>
  <inkml:trace contextRef="#ctx0" brushRef="#br0" timeOffset="5983.0757">3701 5670 293 0,'0'0'5'0,"0"0"-1"15,0 0 3-15,0 0 2 16,0 0 2-16,3-15 2 0,9 9 2 15,1-8 3-15,12-4-2 16,2-1-1-16,8-3-1 16,2-8-1-16,7-3-2 15,4 2-2-15,2-4-3 16,1 3-1-16,2 0-1 0,-3 2-2 16,-3 3 0-16,-2 4-2 15,-8 4 0-15,-2 4 0 16,-10 0 0-16,-3 6 1 0,-5 1-1 15,-4 3 0-15,-6 0-1 16,-7 5 2-16,0 0-1 16,0 0 0-16,0 0-1 15,0 0 0-15,0 0-2 16,0 7-3-16,-9-2-5 0,-2 2-9 16,-6 1-21-16,-5 2-42 15,4 5-3-15</inkml:trace>
  <inkml:trace contextRef="#ctx0" brushRef="#br0" timeOffset="6487.8424">3634 5603 254 0,'0'0'5'0,"0"0"3"0,0 0 4 15,-8 0 1-15,8 0 0 16,0 0 1-16,0 0 3 16,0 0 2-16,0 0-3 0,6-7-1 15,11-3-3-15,8-2-1 16,5-8 1-16,7-3-1 15,13-7 1-15,2-1-3 0,10-4-2 16,0 0 0-16,0 1-1 16,-2 2-2-16,-6-2 0 15,-1 8-2-15,-8 4-2 16,-8 4 1-16,-7 3-1 0,-10 3 0 16,-3 4 0-16,-8 4 0 15,-9 4-1-15,11-3 0 16,-11 3 2-16,-5 4-2 15,-5 7 1-15,-2-2-2 16,-6 7-1-16,-4 1-1 0,-5 3-2 16,-6 2-3-16,-7 4-5 15,3 0-1-15,-10-1-2 16,0 2-3-16,-6 2-2 16,2 0-3-16,-4 0-6 0,5-4-13 15,3 2-21-15,2-7-11 16</inkml:trace>
  <inkml:trace contextRef="#ctx0" brushRef="#br0" timeOffset="7640.7798">3502 5635 317 0,'0'0'6'15,"0"0"2"-15,0 0 0 0,0 0 1 16,0 0 1-16,0 0 1 15,13 0 0-15,-13 0 2 16,12 0-7-16,1 3-1 0,-4 5-1 16,3-1-1-16,4 6 0 15,-2-1-1-15,-1 0 1 16,2 0-2-16,0 3 1 0,0-3-1 16,-5 0 0-16,0 1 1 15,-1-2-1-15,-9-11-1 16,16 14 1-16,-16-14-1 15,0 0 1-15,10 7 0 16,-10-7-1-16,0 0 0 0,0 0 0 16,0 0 0-16,0 0 0 15,0-7 0-15,0 7 0 16,-8-9-1-16,8 9 1 16,-10-16 0-16,10 16 0 15,-5-9 1-15,5 9-1 0,0 0 0 16,-7-10 1-16,7 10-2 15,0 0 0-15,0 0 0 16,0 0 0-16,0 0-1 0,0 0 1 16,0 0 0-16,7 10 0 15,-7-10 0-15,20 14 1 16,-10-1 0-16,3-3 0 16,-4-3 0-16,1 3-1 0,1-3 1 15,-2-2 0-15,-9-5 0 16,10 10 1-16,-10-10-1 15,0 0 1-15,0 0-1 16,0 0 1-16,0 0 0 0,0 0 0 16,0 0 0-16,0 0 1 15,0 0-1-15,8 0 0 16,-8 0-1-16,12-8 1 16,-5-1-1-16,6-1 0 15,2-2 0-15,3-5 1 0,1-1 0 16,6-2 2-16,5-5 0 15,2 1 1-15,5-4 1 16,3-2 0-16,0 1 0 0,5-1 0 16,-1 0-1-16,-4 3-1 15,0 5-1-15,-7 2 0 16,-4 3-2-16,-7 2 1 0,1 6-1 16,-10 3 0-16,-4 0 0 15,-9 6-1-15,12-5 2 16,-12 5-1-16,0 0 0 15,0 0-1-15,0 0 0 16,0 0 0-16,0 0-1 0,-7 8-1 16,7-8 1-16,-12 9 0 15,12-9-1-15,-15 9 1 16,15-9 0-16,-12 5 0 16,12-5 0-16,0 0-1 15,0 0-1-15,0 0-2 0,0 0-3 16,0 0-5-16,5-8-1 15,2 2-1-15,6-6-3 16,-4-5 0-16,3 5 1 0,-3-5 1 16,-2 0 6-16,-2 0 3 15,-3 1 5-15,0 2 2 16,-2 3 5-16,0 11 4 16,0-12 2-16,0 12 1 0,0 0 0 15,-9-5-2-15,9 5-1 16,0 0-2-16,-5 8-10 15,3 1-62-15,2-9-7 16</inkml:trace>
  <inkml:trace contextRef="#ctx0" brushRef="#br0" timeOffset="9063.4042">1622 5274 288 0,'0'0'5'0,"0"0"5"16,0 0 1-16,-12-3 3 15,12 3 0-15,-7 0 1 0,7 0 1 16,-11 0 1-16,11 0-7 15,0 0-3-15,0 10-2 16,0-10-3-16,6 10 0 16,-6-10 0-16,20 12 0 0,-7-9 1 15,-1-1 0-15,-3-2 0 16,9-2 1-16,-4-4 1 16,-1-1-2-16,-3 0 2 15,-10 7-1-15,11-17 1 16,-11 17-2-16,0-15 0 0,-13 7-1 15,-2 7-1-15,-3 1-1 16,6 0-3-16,-8 1-4 16,8 7-11-16,-3 4-35 15,10-2-29-15,5 2-3 0</inkml:trace>
  <inkml:trace contextRef="#ctx0" brushRef="#br0" timeOffset="9655.4236">3147 4498 378 0,'0'0'3'0,"0"0"1"16,0 0-2-16,0 0 0 15,0 0 0-15,0 0-1 0,0 0 1 16,7 6 0-16,-7-6-2 16,15 0-1-16,-2 0 2 15,1-3 0-15,2-2 1 16,0-3 0-16,2 1 1 0,-3 0 1 16,-5-4-1-16,0 2 1 15,-8 1-1-15,-2 8 0 16,-7-12-1-16,-5 12-1 15,-6-2-4-15,0 6-13 16,2 14-49-16,-2-6-15 0</inkml:trace>
  <inkml:trace contextRef="#ctx0" brushRef="#br0" timeOffset="12839.6141">1725 2651 230 0,'0'0'6'0,"0"0"5"15,0 0 4-15,-5-10 0 16,5 10 3-16,0 0 0 0,-11-10 3 16,11 10-1-16,0 0-4 15,0 0-3-15,-7-8-4 16,7 8-1-16,-9 8-3 15,-4 2 0-15,-2 2-2 16,6 3 0-16,-7 6 0 16,2 2 0-16,1 3 1 0,1-5-1 15,-1 4 0-15,13 4 1 16,0 0-2-16,0-2 0 16,0 0 0-16,4-3 0 15,7 2-1-15,-1-5 1 0,-3 1 0 16,4-2-1-16,1 1 2 15,-5-4 0-15,3-2 0 16,5-3 0-16,-2 1 0 16,4-6 0-16,-2-3 0 15,0-1-1-15,2-3 1 0,5 0-2 16,-7-3 1-16,6 1-1 16,-5-5-1-16,5-3 0 15,-4 2 0-15,-2 1 0 16,-1-2-1-16,-1 1 2 0,-1 0-2 15,-1-1 2-15,-1-1 1 16,2-1-1-16,-4 2 0 16,-3-2 0-16,4 2 0 0,-6-4 1 15,10-1 0-15,-13-1 0 16,0-1 0-16,0-1 0 16,-6 2-1-16,6-2 1 15,-5 0-1-15,-2 0 0 0,0 2-2 16,-4-3 1-16,1 4-1 15,1 1 0-15,-2-2 3 16,-1 6-2-16,-6-1 2 16,4 0 0-16,-1 0 0 15,3 3 0-15,-1 1 1 0,-2-1-3 16,15 7 0-16,-17-13 0 16,7 10 0-16,2-1 0 15,-9 4 0-15,5-3 0 16,4 3 0-16,-2-2 0 0,-2 2 0 15,0 0 0-15,12 0 0 16,-11 2 0-16,11-2-2 16,0 0 1-16,-10 3-2 0,10-3-2 15,0 0-3-15,-9 9-5 16,9-9-14-16,0 0-48 16,0 0-12-16</inkml:trace>
  <inkml:trace contextRef="#ctx0" brushRef="#br0" timeOffset="14014.9839">1764 2651 150 0,'0'0'7'16,"0"0"3"-16,0 0 4 15,0 0 2-15,-9-5 2 16,9 5 2-16,0 0 0 0,0 0 0 16,0 0-5-16,0 0-4 15,0 0-3-15,0 0-2 16,0-11 0-16,0 11-2 15,7-9 1-15,0-3-1 0,4 1 1 16,10-7-2-16,7-1 0 16,4-1-1-16,0-2 1 15,11-3-1-15,-1-5-1 16,3 1 1-16,4 2-1 0,-1-3 0 16,-4-2 3-16,6 4 0 15,1-4 0-15,-7 0-3 16,11 3-1-16,-9-5 1 15,7 2-1-15,-3 1 3 0,-1 1-3 16,-1-8 0-16,-4 9 0 16,4-2 2-16,-6-3 0 15,3 7 0-15,-8-3 2 16,2 6-2-16,-3 1 1 0,-1 4 0 16,-10 1 1-16,5 1-1 15,-11 5 0-15,1 2 0 16,-6-1 0-16,4 4-2 15,-3 0 0-15,-2 0 0 0,-1 4 0 16,-12 3 1-16,13-8-1 16,-13 8 0-16,12-2 0 15,-12 2 1-15,0 0-1 16,0 0 2-16,-5 0-2 16,5 0-1-16,-7 10-1 0,7-10-3 15,-18 12-5-15,11-2-12 16,-6 4-32-16,5 0-26 15,1 1-6-15</inkml:trace>
  <inkml:trace contextRef="#ctx0" brushRef="#br0" timeOffset="15416.7405">1789 3074 164 0,'0'0'5'0,"0"0"0"16,5 0 5-16,-5 0 0 0,0 0 1 15,0 0 3-15,18-3-5 16,-18 3 4-16,0 0-4 15,0 0-2-15,0 0 0 16,12-2-3-16,-12 2 2 16,0 0 0-16,10-5 3 0,0 0-1 15,2 1-1-15,4-1 0 16,-2-6 0-16,4 4 1 16,4-4-4-16,3-1 1 0,-8 3-1 15,4-6-1-15,0 3 0 16,7-3 1-16,-6 0-1 15,-1-6 0-15,0 7 1 16,4-9-1-16,0 7 1 16,0-4 0-16,5 2-1 15,-5-1-1-15,4 1 1 0,1 1-1 16,0-3 2-16,-3 2-2 16,6-1-2-16,0-4 0 15,-4 3 0-15,1 1 0 0,-5-4 0 16,2 4-1-16,-4 1 0 15,6 4 1-15,-8-4 2 16,-4 1-1-16,8 2 0 16,-3 0 1-16,-3 0-2 0,9-2 1 15,-5-1 0-15,2-1 0 16,0 4-1-16,-1 0 0 16,1 1 1-16,0-4 0 0,-3 3-1 15,-2 2 0-15,5-1 1 16,-10 2-3-16,8-1 1 15,-6-3 0-15,0 4 1 16,-2 0-1-16,0 2 0 16,0-2 0-16,2-1-1 0,5 4 3 15,-4-1-2-15,0 0 0 16,1 0 0-16,1-1 1 16,-3 2-1-16,1-1 0 15,-3 2 1-15,-3-1 1 0,0 1-1 16,1 1 0-16,-3 0 1 15,3-1-1-15,-1-1 1 16,-2 1-1-16,3 4 1 16,-6-4-1-16,2-1 1 0,5 6 0 15,-7-6-1-15,-7 9 1 16,12-7 0-16,-12 7 0 16,10-8 0-16,-10 8 0 0,0 0-1 15,0 0 1-15,0 0 0 16,0 0-1-16,0 0 0 15,0 0 1-15,0 0-1 16,0 0 0-16,0 0 0 16,0 0 1-16,0 0-1 0,0 0 0 15,0 0-1-15,0 0 2 16,0 0-1-16,0 0 0 16,0 0 0-16,0 0 0 15,0 0 0-15,0 0 0 0,0 0 1 16,0 0-1-16,0 0 0 15,0 0 0-15,0 0 1 16,0 0-1-16,0 0 0 16,0 0 0-16,0 0-1 0,0 0 1 15,0 0-1-15,0 0 1 16,0 0-1-16,0 0 1 16,0 6-2-16,0-6 2 15,0 0-1-15,0 0-1 0,0 0-1 16,0 0 0-16,0 0-3 15,0 0-2-15,0 0-7 16,0 0-11-16,0 0-35 16,0 0-17-16</inkml:trace>
  <inkml:trace contextRef="#ctx0" brushRef="#br0" timeOffset="17582.271">3177 1714 81 0,'0'0'3'0,"0"0"4"15,0 0 3-15,0 0 2 16,0 0-1-16,0 0 3 16,0 0 2-16,-3-9 0 0,3 9-2 15,0 0-1-15,0 0-1 16,5-8-2-16,-5 8 0 16,0 0-1-16,7-9-1 15,-7 9 1-15,10-6-1 0,-10 6-1 16,13-8 0-16,-13 8 0 15,15-5-1-15,-15 5 2 16,13-10-2-16,-13 10-1 16,19-7 0-16,-11 4 0 15,2-2 0-15,-3 0-2 16,2 5 0-16,-9 0 0 0,16-7 0 16,-16 7 0-16,14-5 0 15,-14 5-1-15,13-2 2 16,-13 2-1-16,8-5 0 0,-8 5-1 15,0 0 1-15,9 0-1 16,-9 0-1-16,0 0 2 16,0 0-3-16,11 15 4 15,-2-8-2-15,-6 6 1 16,2-1 0-16,5 0 0 0,0 3 2 16,2 0-2-16,-2 0 1 15,0-3-3-15,-3 3 1 16,4-3 0-16,-1 2-1 15,-3-2 1-15,2 0-1 0,2-3 0 16,-4 4 0-16,3-3 0 16,-4 0-1-16,1-1 1 15,-7-9 0-15,9 18 0 0,-9-18-1 16,3 14 0-16,-3-14 1 16,5 14 0-16,-5-14-1 15,2 12 0-15,-2-12 1 16,3 10-1-16,-3-10 1 15,3 10-1-15,-3-10 0 16,5 9 0-16,-5-9 1 0,2 10-1 16,-2-10 0-16,7 10 1 15,-7-10 0-15,0 0-1 16,5 10 1-16,-5-10 0 16,0 0-1-16,2 10 1 0,-2-10 0 15,0 0 1-15,0 12-1 16,0-12 0-16,0 0 0 15,-12 15-1-15,12-15 0 16,-12 11 0-16,12-11-2 0,-15 9-2 16,15-9-4-16,-12 10-5 15,12-10-10-15,-11 0-26 16,11 0-31-16,0 0-5 0</inkml:trace>
  <inkml:trace contextRef="#ctx0" brushRef="#br0" timeOffset="19157.0889">3290 1673 85 0,'0'0'6'0,"0"0"3"0,0 0 4 15,0 0 1-15,0-11 2 16,0 11 3-16,0 0 1 16,0 0 2-16,3-10-4 0,-3 10-1 15,0 0-3-15,10-8 0 16,-10 8 0-16,10-9-3 0,0 4 1 15,3 0-3-15,-4 0 1 16,7-2-1-16,-4 2-2 16,6-2 0-16,3-4-1 15,-1 2 0-15,1-3-1 0,6-2 1 16,-3 2-2-16,1-3-1 16,3 3-1-16,-1-6 0 15,3 4 1-15,-3-4-2 16,1 0 0-16,2 1 0 0,0 0 1 15,-1 0 0-15,1-3 0 16,-2 2-1-16,-1 1 1 16,-3 0 0-16,4 2 0 15,-6-2 0-15,3 2-1 16,-4-3 1-16,0 6 0 0,2-3-1 16,-5 5 0-16,-2-2 0 15,0 2 0-15,-2 1-1 16,-1 1 1-16,-3 1-1 0,0 2 0 15,-3-3 1-15,-7 8-1 16,13-8 0-16,-13 8 0 16,12-5 0-16,-12 5-1 15,10-2 1-15,-10 2 1 0,0 0-1 16,12-7 0-16,-12 7 1 16,0 0-1-16,10-8 1 15,-10 8 0-15,11-4-1 16,-11 4 1-16,9-8-1 0,-9 8 1 15,10-10 0-15,-10 10-1 16,15-10 1-16,-15 10 0 16,15-10-1-16,-15 10 0 0,18-12 1 15,-18 12-1 1,12-15 0-16,-12 15 0 0,0 0 0 16,20-15 0-16,-20 15 0 15,14-10 1-15,-14 10-1 16,0 0-1-16,0 0-1 15,18-13 2-15,-18 13 0 0,0 0-2 16,0 0 1-16,0 0 1 16,0 0-1-16,10 0 2 15,-10 0-1-15,0 8 0 0,0-8 0 16,5 15 1-16,-5-5-1 16,0-10-1-16,8 20 0 15,-3-10 0-15,2 2 0 16,-5 1 1-16,5 2-1 0,2-1 1 15,-2 2-1-15,0-2 2 16,0 1-1-16,1 0 1 16,0 0-1-16,-1-3 0 15,0 3 1-15,4-3-1 16,-7-1 0-16,4 1 0 16,-3 0 0-16,3-2 1 0,-6 0-1 15,1-3 1-15,-3-7-1 16,7 17 1-16,-7-17-1 15,2 13 1-15,-2-13-1 0,3 14 0 16,-3-14 0-16,0 9 0 16,0-9 1-16,0 0-1 15,0 12 0-15,0-12 0 16,0 0 1-16,0 9-1 0,0-9 1 16,0 0 0-16,0 11-1 15,0-11 0-15,0 0 0 16,-5 12 0-16,5-12 1 15,0 0-2-15,-12 12 1 0,12-12 0 16,-18 10 0-16,11-3 0 16,-6-2-1-16,1 4 1 15,0 3-1-15,-1-6 0 16,-8 8-1-16,5-2 0 16,-5 0 0-16,0 0 0 0,-4 3 0 15,-18 5 3-15,-9 13-1 16,0-2 1-16,-1-2 0 15,7 2 0-15,0-6 0 16,7-1 0-16,4-1 0 0,8-5-2 16,-1 1 0-16,-1-2 1 15,-1 3 0-15,2-3 0 16,1 0 0-16,2-1 0 16,0-1-2-16,1 0-1 0,1-1-3 15,3-2-2-15,3 1-3 16,-1-4-7-16,4-1-3 15,-4-1-11-15,6 2-14 16,1 0-21-16,2-4-12 0</inkml:trace>
  <inkml:trace contextRef="#ctx0" brushRef="#br0" timeOffset="19268.7849">3499 2005 288 0,'0'0'2'0,"0"0"0"16,0 0-1-16,0 0-1 0,0 0-16 15,9 1-49-15,-9-1-4 16</inkml:trace>
  <inkml:trace contextRef="#ctx0" brushRef="#br0" timeOffset="23217.6808">4529 1187 77 0,'0'0'3'0,"0"0"0"16,0 0-1-16,0 0 2 15,0 0 0-15,0 0-1 0,0 0 1 16,0 0 0-16,0 0-1 16,0 0-2-16,0 0 0 15,0 0 0-15,0 0-3 16,0 0-8-16,0 0-5 0,0 0-5 16,0 0-7-16</inkml:trace>
  <inkml:trace contextRef="#ctx0" brushRef="#br0" timeOffset="26201.4936">4377 934 267 0,'0'0'7'16,"0"0"3"-16,0 0 5 0,0 0 1 15,0 0 3-15,0 0-1 16,0 0 1-16,0 0 0 16,0 0-7-16,0 0-3 15,-27 0-3-15,27 4-2 16,0 10-1-16,4 0 0 0,5 5 0 15,-2 1 0-15,2 7 0 16,4 1-1-16,2 2 0 16,-2-1-1-16,4 1 0 15,1 2 0-15,1 0-1 16,1 1 0-16,-2-1 0 0,-4-5-1 16,2 0 0-1,-2-4 0-15,2-4-1 0,-7-1-1 16,1-5 0-16,-5-4 0 15,-5-9 0-15,0 0 0 16,0 0 0-16,0 0 0 0,0-5 1 16,-8-7 0-16,-1-5 1 15,-7-4 1-15,2-1 0 16,-4 0 0-16,4 0 1 0,-7-2 1 16,1-5 0-16,20 29 0 15,-19-24 1-15,-1-5-1 16,-1 4 1-16,5-3 1 15,-2 6-2-15,1 2-1 0,-10-14 1 16,14 26 1 0,5 3-1-16,8 5 0 0,-9 5 0 15,9 5-1-15,0 7 0 16,5 1 0-16,2 6-1 16,3 1 1-16,5 3-1 15,-2 1 0-15,4 3 0 0,0 1 0 16,0-1 1-16,1 0-1 15,-1-3 0-15,1 1 0 16,-4-5 0-16,4-3 0 16,-3-4 0-16,-5-4-1 0,0-4 1 15,-3 4-1-15,-7-14 1 16,0 0 0-16,10 6-1 0,-10-6 1 16,0 0-1-16,-4-9 1 15,-5-2 0-15,2 1 1 16,-2-2-1-16,1-3 0 15,-2 1 0-15,0-6 0 16,-3 2 1-16,4-3 0 0,-6 0 0 16,0-3 0-16,3 4 0 15,-1-7 0-15,1 4 0 16,0-2 0-16,-1 3 0 16,1-3 0-16,-1 4-1 15,1 3 1-15,2 0-1 16,-1 3 0-16,4 1 0 0,0 4 0 15,0 2 0-15,7 8 0 16,-13-15 0-16,13 15 0 16,0 0 0-16,0 0-1 0,-3 8 2 15,3 5-2-15,5-1 1 16,2 5-1-16,4 1 0 0,-1 6 0 16,2-4 1-16,1 2-1 15,-1 3 0-15,1 0 1 16,3-2-1-16,-3 1 1 15,-1 0 0-15,4-2 0 16,-4-2 0-16,0-2 0 16,-1-3 0-16,-7-5 0 0,-4-10 0 15,0 0 0-15,0 0 0 16,0 0 1-16,-13-17 0 16,1-4 0-16,-2-1 1 0,-4 0-1 15,4-2 1 1,14 24-2-16,-23-30 2 0,3-1-2 15,-3 2 0-15,1 0 1 16,2 1-1-16,-2-2-1 16,5 6 1-16,-3-1 0 15,2 5 0-15,3-3-1 0,15 23 1 16,0 0-1-16,-9-12 1 16,0 2-1-16,0 1 0 15,-1-2 0-15,10 11 2 16,0 0 0-16,0 0 0 15,3 8 0-15,-3-8 0 0,9 12 0 16,-2-2 1-16,-7-10-2 16,13 17 0-16,-5-7 0 15,-1 0 1-15,4 3-1 16,-4-1 0-16,2-1 0 16,-4-4 0-16,3 5 0 0,-3-4-1 15,-5-8 1-15,7 16-1 16,-7-16 1-16,5 13 0 15,-5-13-1-15,0 0 2 16,0 0-1-16,0 0 0 0,0 0 1 16,0 0-1-16,-7-8 0 15,2-1 0-15,5 9 0 16,0 0 0-16,0 0-1 16,-10-10 0-16,2-2 1 0,-1 2-1 15,-16-23 0-15,13 9-1 16,12 24 2-16,-16-20-1 15,2-2 0-15,14 22 0 16,0 0 0-16,-6-11 1 16,-1 2-1-16,2-3 1 15,-2 1-1-15,7 11 1 0,0 0 0 16,0 0 0-16,0 0 0 16,0 0 0-16,25 3 1 15,-16 2 0-15,-1 5 0 16,2-2 0-16,-3 1 0 15,-7-9-1-15,15 13 1 16,-15-13 0-16,0 0-2 0,0 0 0 16,0 0 0-16,0 0 0 15,0 0 1-15,0 0 0 16,0 0-2-16,0 0 1 0,0 0 1 16,0 0 0-16,0 0 0 15,0 0-1-15,0 0 0 16,0-3 0-16,0-2 0 15,0 3-1-15,0-4 0 16,0 2-2-16,0-1-2 16,0 0-5-16,0-2-4 15,0 7-5-15,0 0-16 16,0 0-44-16,0 0-4 0</inkml:trace>
  <inkml:trace contextRef="#ctx0" brushRef="#br0" timeOffset="26815.4617">4216 877 309 0,'0'0'4'0,"0"0"2"0,0 0 1 16,0 0 0-16,0 0 0 15,0 0 1-15,0 0 0 16,0 0 1-16,-5 42-3 16,5-33-2-16,2 1 0 0,1-2-2 15,-3-8 2-15,0 0-2 16,0 0 0-16,0 0 1 16,0 0-1-16,0 0-1 15,0 0 2-15,0 0-1 16,5 2 2-16,2 3-1 15,-2-2 0-15,-2 0 0 0,2-1 0 16,12-2 1-16,-15-5-2 16,-2-5 0-16,2-1-1 15,-2 11 1-15,0-9-2 16,-4-1 0-16,1 0 0 16,-2-2 0-16,5 12-1 15,0 0 1-15,0 0 0 16,0 0-1-16,0 0-1 15,0 0 0-15,0 0-2 0,0 0-2 16,0 0 0-16,0 0-5 16,0 0-5-16,0 0-10 15,0 0-47-15,0 0-6 16</inkml:trace>
  <inkml:trace contextRef="#ctx0" brushRef="#br1" timeOffset="38420.4057">1720 2955 120 0,'0'0'3'16,"0"0"3"-16,0 0 0 15,0 0 2-15,5-2-1 16,-5 2 1-16,0 0 0 15,10 0 3-15,-10 0-2 0,0 0 0 16,7 0 1-16,-7 0 0 16,13 0 3-16,-13 0 1 15,14 0 0-15,2 2-3 16,0 1-1-16,5-3-2 16,1 2-1-16,3-2 0 0,-3 3-3 15,8-3 0-15,-3 0-1 16,-2 0 1-16,-4 0 1 15,3 0-1-15,-2-3 0 0,-2 3-1 16,5-2 0-16,-3-1-1 16,3 3-1-16,0-2 1 15,5 2-1-15,-3-3 1 16,1 1-1-16,-1 0 0 0,3-1 0 16,-8 0 0-16,8 1 1 15,-5-1-3-15,2 2 0 16,-2 1 0-16,3-4-1 15,4 4 1-15,-2-2 0 16,2 0 0-16,-5 2 1 0,6-4 1 16,-3 2 1-16,-1-8 0 15,6 5 0-15,-7-4-1 16,4 3 0-16,2-1 1 16,-1 2-1-16,1-2 1 0,-4 5-2 15,2-1 0-15,-2 3 1 16,4-3-2-16,-2 2 1 15,-2-2-1-15,0 3 1 0,-1-3-1 16,0-2 0-16,4 3 1 16,-3-1-1-16,-3-1 2 15,3 1-1-15,-3 0 1 0,0 1-1 16,1-2 1-16,2-1-1 16,-8 4 1-16,11 1-1 15,-8-2 1-15,5-1-1 16,-5 0 0-16,7 3 1 15,-6-3-1-15,2 2 1 16,2-2-1-16,-3 0-1 16,5 1 1-16,-2-1 0 0,0 0 0 15,-3 3-1-15,1-2 1 16,-1 2 0-16,1-2 0 16,-1 2 1-16,-2 0-1 0,-1 0 1 15,1-2-1-15,0 2 1 16,3 0 0-16,-1-3 0 15,1 0 0-15,-1-2 0 0,1 3 1 16,-2 0 0-16,-1-1 1 16,3-2-1-16,-1 0 1 15,0 3-1-15,1-1 0 16,-1 1-1-16,1 0 1 0,-3-3-1 16,5 2 1-16,-6 1-2 15,1-4 0-15,-3 5 1 16,-1-2 0-16,0-2 0 15,-1 5 0-15,1-3 0 16,-4 1-1-16,3-2 2 16,-3 3-1-16,0 1 0 0,1-2 0 15,-1-1 0-15,1 0 0 16,-1 3 1-16,1-3-1 16,-2 3 0-16,0-2 0 0,-4 0 0 15,1 2 0-15,-1 0 0 16,1-3-1-16,-13 3 1 15,12 0-2-15,-12 0-4 0,0 0-12 16,7-2-26-16,4 2-30 16,-11 0-6-16</inkml:trace>
  <inkml:trace contextRef="#ctx0" brushRef="#br1" timeOffset="39951.1349">1777 2839 149 0,'0'0'6'0,"0"0"3"15,0 7 3-15,0-7 2 0,0 0 0 16,0 0 1-16,3 13-2 15,-3-13-1-15,0 0-5 16,0 0-3-16,0 0-2 16,0 0-2-16,0 0 1 0,0 0 3 15,17-8-2-15,0 1 0 16,-5-3 2-16,14 0-1 16,-6-2 1-16,7-4-2 15,-3 1-1-15,8-2-1 0,-6-2 2 16,1 1 0-16,8-4-1 15,-8 5 0-15,3-6 0 16,5 6 0-16,-6-5 0 16,4 4 0-16,-1-2 1 15,-5 1-2-15,3-1 3 0,-5 1-2 16,10-1-1-16,-3-1 1 16,0 1 0-16,1-2 0 15,-3 8 0-15,5-4 0 0,-7 0-1 16,6 4 0-16,-14-1 2 15,2 0-1-15,1 5 1 16,-1-2-1-16,0 0-3 16,-4-4 2-16,-1 4 1 15,1-3-1-15,2 3 1 16,-1-3 0-16,1 3-1 0,-5-3 1 16,2 6 2-16,4-2-1 15,-4 1 0-15,-2-1-1 0,2-1 0 16,1 3 2-16,-2-1-2 15,0-2 0-15,2 0 0 16,-1-1 0-16,3 1 0 16,-3-6-1-16,3 6 0 15,7-1-1-15,-4-4 1 0,1 2-1 16,1-2 1-16,2-1-1 16,-2-2 0-16,5 5 1 15,-5-7 1-15,3 5 0 0,-4-2 0 16,1 2-1-1,5-1 1-15,-5 0 0 0,5 1 0 16,-3-1 0-16,-2 0 1 16,3 4-1-16,1-4 1 15,-1 4 1-15,-16 7-1 16,2-3 1-16,2 2 1 0,-2-1-1 16,2 2 1-16,-2-1 0 15,1-1-1-15,0 3-1 16,-2-2 2-16,1 3 0 0,-3 0-3 15,-1 0 1-15,-10 5-2 16,20-7 1-16,-20 7 1 16,12-5-2-16,-12 5-3 0,0 0-5 15,12 5-13-15,-12-5-50 16,0 17-5-16</inkml:trace>
  <inkml:trace contextRef="#ctx0" brushRef="#br1" timeOffset="40796.8443">2684 2413 268 0,'0'0'5'15,"0"0"3"-15,0 0 1 0,0 0 2 16,0 0-1-16,6-6 1 16,-6 6 0-16,9-1 1 15,-9 1-3-15,0 0-3 16,15 3-1-16,-2 3 0 16,-4 2 1-16,4-1-1 0,2 3 0 15,0 2-1-15,0 0 1 16,0 4-2-16,-3-2 1 15,0 4-1-15,1 0 0 16,-1 3 0-16,-2-1 0 16,3-1 0-16,-6 5-1 15,0-3 0-15,4 2 0 0,-6-4 0 16,-1 4 0-16,1-3-1 16,-2-1 1-16,-3 1 0 0,0-2 0 15,0-3-1-15,0 5 2 16,0-7-3-16,0 4 1 15,0-3 0-15,0-1-1 16,0-1 1-16,-3-3-1 0,3 1 0 16,0 0-1-16,0-10 1 15,-2 18 0-15,2-18 0 16,-3 12 1-16,3-12-2 16,-2 13 2-16,2-13-1 0,0 0 1 15,0 0-1-15,0 0 0 16,-7 7 0-16,7-7 0 15,0 0-1-15,0 0-2 16,0 0-7-16,0 0-9 16,-8-12-39-16,8 12-22 0</inkml:trace>
  <inkml:trace contextRef="#ctx0" brushRef="#br1" timeOffset="41558.8783">2714 2430 262 0,'0'0'7'0,"0"0"3"16,0 0 3-16,-5-12 0 15,5 12 4-15,0 0-2 0,-5-11 1 16,5 11 0-16,0 0-6 16,0 0-2-16,0 0-4 15,0 8-1-15,5 7 0 0,0 0-1 16,1 4 1-16,-4 4-1 15,3 2 1-15,0-3 0 16,-5 0 0-16,2 3-1 16,0-5-1-16,-2-4 1 0,-2 1 0 15,2-5 0-15,0-12 1 16,-7 14 0-16,7-14 1 16,0 0 0-16,0 0 0 15,-13 0 0-15,13 0-1 16,-8-14 0-16,4 2-2 0,4-8 0 15,0-4-1-15,0 3-1 16,0-4 0-16,2 0 1 16,0 0-1-16,1-2 0 15,2 2 1-15,-5 6 0 0,6 2-1 16,-4-1 2-16,-2 6-1 16,2-1 0-16,-2 3 0 15,0 10 0-15,0-12 1 0,0 12-1 16,0 0 0-16,-4-10 0 15,4 10 0-15,0 0 0 16,7 0 0-16,-7 0 0 16,17 5 1-16,-17-5-1 15,20 15 1-15,0-6 1 0,2-1-1 16,-2 1 1-16,0 2-1 16,2-2 0-16,-2 1 0 15,3-2 1-15,-9 0-1 16,1-1 0-16,-3-2 0 15,-3 0-1-15,-9-5-1 0,17 10-2 16,-8-5-3-16,-9-5-5 16,16 12-17-16,-12 5-48 15,-4-17-7-15</inkml:trace>
  <inkml:trace contextRef="#ctx0" brushRef="#br1" timeOffset="42328.9242">3253 2383 340 0,'0'0'5'0,"0"0"2"0,0 0 1 15,0 0 1-15,0 0 0 16,-9-7 1-16,9 7-1 0,-13 4 1 16,3 5-4-16,5 8-3 15,1 3 0-15,1 1-1 16,1 6 0-16,2 0 1 0,5 2-1 15,-1 0 1-15,4-4-1 16,5-4 0-16,-1 0 1 16,3-6 0-16,2-3 0 15,1-7 0-15,-6-3 0 16,6-2 0-16,-2-5 1 0,0-4-1 16,-4-3 0-16,1-6 0 15,-6-2 0-15,0-3-1 16,-2-4-1-16,-5 0 0 15,-2 0 0-15,-6-1 0 16,-1-1-1-16,-4 3 0 0,-2 5 0 16,-5 1-1-16,0 3 0 15,1 4 0-15,1 9 1 16,3-1-2-16,-2 5 1 0,2 0 0 16,5 2 0-16,10-2 0 15,-17 15 0-15,8-1 0 16,9 2 0-16,-4-3 1 0,4 4 0 15,7 0 1-15,1-5 0 16,2 0 0-16,2-2 1 16,6 0-1-16,2-8 1 15,-1-2 0-15,-1 0 0 0,2 0-1 16,-1-2 1-16,-1-3-1 16,-1-2 1-16,-2-1 0 15,-3 3 0-15,-12 5-1 16,13-7 1-16,-13 7 0 15,8-5 0-15,-8 5-2 16,0 0 1-16,0 0-2 0,0 0 0 16,0 0-2-16,0 0-5 15,-8 0-10-15,4 10-42 16,4-10-26-16,-9 7-2 0</inkml:trace>
  <inkml:trace contextRef="#ctx0" brushRef="#br1" timeOffset="42846.7911">3632 2489 384 0,'0'0'7'0,"0"0"2"16,0-15 3-16,0 15 0 15,0 0 0-15,0 0 1 16,0 0 0-16,5-5 0 0,-5 10-5 16,4 10-3-16,-1 3-2 15,2-1 0-15,-3 3 0 16,3 2-1-16,1 0 1 15,-2 1-1-15,1-3 0 16,0-5-1-16,0-3 0 0,0 0 0 16,-5-12 1-16,5 12-2 15,-5-12-2-15,0 0-1 16,0 0-9-16,0 0-39 16,0 0-35-16,0 0-2 0</inkml:trace>
  <inkml:trace contextRef="#ctx0" brushRef="#br1" timeOffset="49805.9637">1769 3116 67 0,'0'12'2'0,"0"8"0"16,0 15 2-16,0-1-1 0,0 21 4 16,0 7 5-16,0 10 5 15,0 13 3-15,0-4 0 16,-2 0-2-16,-1 1 2 0,3 0-2 16,-4 0-3-16,-1-2-2 15,0 0-6-15,-1-2-1 16,-1-2-3-16,5 2 1 15,-6-5 1-15,1 2-1 0,1-5 0 16,1-12 0-16,1 5 1 16,-1-7-1-16,5-1-1 15,-3 0-1-15,3-8 1 16,0 2-3-16,-4-9 1 16,4 2 1-16,0-8-1 0,0-1 0 15,0-8 0-15,0 0 0 16,4-6-1-16,-4-4-2 15,3 2-3-15,-1-6-5 16,-2-2-5-16,0-9-8 16,0 13-12-16,0-13-20 0,0 9-14 15</inkml:trace>
  <inkml:trace contextRef="#ctx0" brushRef="#br1" timeOffset="57141.7685">390 15877 212 0,'0'0'1'15,"0"0"-2"-15,0 0-2 16,0 0-2-16,0 0 3 15,0 0 1-15,0 0 2 0,0 0 2 16,7-8 4-16,-7 8 3 16,10 0 2-16,0 0 5 15,7-10-5-15,15 10-3 16,9 0 1-16,1 0-3 0,10-2-1 16,3 2-3-16,1-3 0 15,4-1-1-15,-15 1 3 16,0-2 0-16,-2 0 0 15,6-5 2-15,1 4-2 16,-3 0-2-16,2-2 1 0,4 3-1 16,7 0-1-16,2-2 1 15,-5 4-1-15,0 0 0 16,1-1 0-16,6 1 1 16,-7 1 1-16,13 0-2 15,-6-1-1-15,1-2 0 0,2 1 2 16,-2-2-3-16,2 1 1 15,0 0 1-15,5-2 0 0,-4 2 1 16,-6 1-2-16,7-2 0 16,0 0 0-16,1 1 0 15,0 4-1-15,-6-5 0 16,1 1 0-16,-5 3 0 16,-5-3 3-16,2 3-2 0,-6-1 2 15,2 1-2-15,-5-1 0 16,1 0-1-16,-4 1 0 15,-3 0 1-15,1 2-2 0,-4-3 1 16,1 3 0 0,-6 0 1-16,-2 0 0 0,-4 0-1 15,-1 0 1-15,1 0-1 16,-8 0 0-16,3 0 0 16,-9 0 0-16,4 3 0 15,-6-3 1-15,6 2-1 0,-6 0 0 16,2 1 0-16,2 0 0 15,-2 2 0-15,1-3 1 0,2 3-1 16,-1 0 0-16,4 0 0 16,-3 2-1-16,-2 1 1 15,0-1 0-15,0 4-2 16,2-4 0-16,-4 3 1 16,4 0-1-16,-4 2-1 0,1-2 1 15,-1 4 1-15,2 1-1 16,-3 0 2-16,1 1-1 15,-1 0 1-15,1 4 0 16,-4-2-1-16,1 1 1 16,1 3 0-16,-4 2 0 15,0 0 1-15,0 3-1 0,-3-4 0 16,0 1 0-16,-1-1 0 16,2 3 0-16,-5-6-1 15,2 1 1-15,-2-1-1 0,2 1 1 16,1-1-1-16,-3-2 1 15,0 1 0-15,0 1-1 16,5 0 1-16,-5-3 0 0,0 3-1 16,0-3 1-16,0 4 0 15,2-4 0-15,0 0 0 16,-2-2 0-16,4 2 0 16,-4 0 0-16,2 1 0 0,1-3 0 15,-3 2 0-15,0-2 0 16,0 3 0-16,0-5 0 15,0 8-1-15,0 2 2 0,0-4 0 16,-3 3 0-16,3-2 0 16,-2 5 0-16,2-7 0 15,0 4 0-15,0-5 1 16,0-3-1-16,-4 4-1 16,4-3 0-16,0 3 0 15,0-6 1-15,-2 2-1 0,2 1 1 16,0 0-1-16,-2-3 0 15,2 2 0-15,0-2 0 16,0 0 0-16,0-2 0 0,0 0 0 16,0 0 0-16,0-1 0 15,0-9 0-15,2 15-1 16,-2-15 2-16,6 15-1 16,-6-15 0-16,0 11 0 15,0-11 1-15,0 9-1 0,0-9 2 16,0 8-2-16,0-8 1 15,0 0 1-15,-6 10 0 16,6-10 1-16,-10 7 0 16,10-7 1-16,-9 5-1 15,9-5 1-15,-18 5-1 0,8-3 0 16,-5 3-1-16,1-5 0 16,-4 5-1-16,-7 0 0 15,-8 0 0-15,-4 0 0 0,-5 2-1 16,-3-2 1-16,-6 5-1 15,-2 1 0-15,-6-4 1 16,6 3-2-16,-2-3 0 0,4 1 0 16,-2 1 1-16,-4 1 1 15,2-3-1-15,-5 3 1 16,3-3-1-16,-3 4 0 16,1-4 1-16,-3 4-1 0,8-7-1 15,-8 1 0-15,-1 3 2 16,6-1 0-16,0-2 0 15,0 0-1-15,6 0 1 16,2-3 0-16,-1 1 0 16,8-1 0-16,-3 3-2 0,6-5 0 15,-11 3 0-15,17-1 0 16,-11 1-1-16,4-1 1 16,5-2 0-16,10 2 2 15,-5 1 0-15,3-1 0 16,0 1 1-16,0 0-1 0,-6-2 0 15,6 2 0-15,-3 2 1 16,-8 0-4-16,3-1 1 16,3-1 0-16,-5 0 0 15,0 3 0-15,-2-4 0 0,-2 3 1 16,-1 0-1-16,12-2 1 16,-4-1 1-16,-4-2 0 15,3 3-1-15,5-2 1 16,0 2-1-16,-2-3-1 15,2 0 2-15,3 0-2 0,-1 0 0 16,0 0 0-16,-2 0 0 16,0-3-1-16,5 2 1 15,-3-4 0-15,-27-3-1 16,35 8 1-16,-1-5 0 16,-20-3-1-16,2 3 1 15,4-2 0-15,12 7 3 16,3 0 1-16,-10-5-4 0,6 2 0 15,4 0 0-15,-3 2 0 16,14 1 4-16,9 0-3 16,-23-6-4-16,14 6 4 15,-4 0 4-15,13 0-1 16,-5-7-3-16,-3 7 4 0,-1 0-4 16,1 0 4-16,-4 0 0 15,0 0-3-15,12 0 0 16,-18 0 0-16,8 0 4 15,0-2-3-15,0-1 0 16,-2 1-1-16,1-1 0 16,2-7 0-16,-1 1 0 0,-1 4 0 15,-1-2 0-15,10-6 0 16,-5 0 0-16,1-2 0 16,1 0-1-16,3 1 1 15,-5-4-1-15,4-1 1 0,-6-1-1 16,0-3 1-16,5 3-1 15,-6-2 0-15,5-2 1 16,-8-2-1-16,11 2 1 0,-3-1-1 16,2-1 0-16,-9-4 1 15,-1-1-2-15,9 5 0 16,-6-6 1-16,2 1-1 16,-2 2 0-16,-2 0 1 0,2-5 0 15,0 2-1-15,3 3 1 16,0-4 1-16,1 1 0 15,6 0-1-15,-8-1 0 0,1 1 1 16,-2 3-1-16,0 0 1 16,7 1-1-16,-8-2 1 15,6 3-1-15,-7 3 0 16,6-1 1-16,0 2-1 16,3 1 0-16,2 0 0 15,-2 1 0-15,2 4 0 0,-8 0 1 16,8 0-1-16,0 0 1 15,0 2-1-15,8 0 0 16,-4 3 0-16,-4-2 0 0,5 2 0 16,-2 0 0-16,1 2-1 15,2 1 1-15,-1-1-1 16,0 0 1-16,4 2 0 16,4 1 1-16,-1-1 0 0,2 1 0 15,2 2 1-15,0-3 0 16,3 1 0-16,8 4-4 15,31-9 1-15,1-1 0 16,8-1 0-16,3-1-1 16,0 3 1-16,-1-4-1 0,-9 6 1 15,-16 4 3-15,2 0-1 16,6 1 1-16,-5 1 0 16,5 1 0-16,-4 1-2 15,1-1 0-15,1 1 0 16,12-1 0-16,-5 3 0 0,-5-3 0 15,5-1 0-15,-4 1 0 16,9 1 2-16,-5-3 0 16,8 0-3-16,-8 1 1 0,3-2-1 15,2 1 0-15,0 0 1 16,-3 3-1-16,6-3 1 16,-1 2-1-16,3-2 3 15,1 4-1-15,-1-3-1 0,7 2-1 16,-3 2 1-16,0-3-1 15,-1 3 0-15,-6 0 0 16,2-3 0-16,-7 3 0 16,-2 0 2-16,-5-2 0 15,-4 2 0-15,-9 0 0 0,-4-3-1 16,-3 3 0-16,-14 0 0 16,-1 0 1-16,-7 0-1 15,-10 0-2-15,10 0-2 16,-10 0-9-16,0 0-40 0,10 11-30 15,-10-11-1-15</inkml:trace>
  <inkml:trace contextRef="#ctx0" brushRef="#br1" timeOffset="65638.304">1668 2641 22 0,'0'0'3'0,"0"0"2"15,0 0 1-15,0 0 1 16,0 0 1-16,-8 0-2 0,8 0 1 16,0 0-2-16,0 0-3 15,0 0 0-15,0 0-1 16,0 0 1-16,5 0-1 15,-5 0 2-15,17 0-1 0,-2 0 4 16,0 0 1-16,0 0-1 16,6 0 1-16,3 0-5 15,3 0 2-15,0 0-1 16,8-3 0-16,-5 0 0 0,2 3-2 16,-2-1 2-16,6-2-3 15,-7 3 3-15,-4 0 0 16,2 0-1-16,-4 0 0 15,2 0-1-15,5 0 2 16,2 0-2-16,-2 0 1 0,0 0 0 16,2 0-1-16,7 0 0 15,-2 0-1-15,6-3-1 16,-1 3 0-16,-7 0 1 16,8-2-2-16,-9 2 2 15,6 0-1-15,-3 0 1 0,-2 0 1 16,-2-3 1-16,-3 3-1 15,2-2 0-15,-2-3-1 16,2 3 1-16,-2-1 0 0,2 0-1 16,-5 3 1-16,8-3 0 15,-7 3-1-15,6-2 0 16,1 2 0-16,-1-2 0 16,1-1 0-16,0 3 0 0,0-2 0 15,0-1 0-15,2 0 0 16,-9 1 2-16,1-1-1 15,4 3 0-15,-3-4-1 16,-1 4 1-16,4-3 0 0,-3-2 0 16,-1 3-1-16,6-3 2 15,-8-2-2-15,8 2 0 16,-5 0-2-16,5 0 2 16,-1 0-1-16,-6 3 1 15,6-4-1-15,-6 6 0 0,2-1 1 16,-5 1 0-16,5 0 0 15,-5 0 1-15,0 0-1 16,-4 0 1-16,4 0-1 16,0 0 0-16,0 0 1 0,-2-3-1 15,-1 3 0-15,0-3 0 16,-1 1-1-16,1 2 0 16,-3-3 0-16,4 3 0 0,-9-2 0 15,7 2-2-15,-6 0 2 16,2 0 0-16,-2 0 1 15,0-4 0-15,3 4 1 16,-2 0-1-16,7-1 0 16,-3 1 1-16,4-2-1 0,-3-1 0 15,1 3 1-15,-3 0-1 16,9-3 0-16,-8 0 2 16,-2 3-2-16,1-2 1 15,1-1 0-15,1 3-1 16,-4-2 1-16,3 0 0 0,-3-1-1 15,0 1 0-15,1-1 1 16,-1 0-1-16,-2 2 0 16,-5 1-1-16,5-3 1 0,-5 0 0 15,0 3 0-15,3-2 1 16,-13 2-1-16,17-3 0 16,-17 3 0-16,15 0 2 0,-15 0-4 15,14 0 2-15,-14 0 0 16,10 0 0-16,-10 0 0 15,11 0 0-15,-11 0 0 16,0 0 0-16,12 0 0 16,-12 0 2-16,0 0-1 0,0 0 1 15,0 0 0 1,0 0 1-16,0 0 0 0,7 0 1 16,-7 0-1-16,0 0 0 15,0 0 0-15,0 0-1 16,0 0-1-16,0 0-1 0,0 0 0 15,0 0-1-15,0 0-1 16,0 0-1-16,0 0 0 16,0 0-5-16,0 0-1 0,0 0-3 15,0 0 0-15,0 0 0 16,0 0-1-16,0 0 0 16,0 0 1-16,0 0 5 15,0 0 1-15,0 0 4 16,0 0-1-16,0 0 2 0,0 8 1 15,0-8 0-15,0 0 0 16,0 0 0-16,0 0 0 16,0 0 0-16,0 0-1 15,0 0 0-15,0 0-2 0,0 0 2 16,0 0-1-16,0 0 0 16,0 0 2-16,0 0 2 15,0 0 0-15,0 0 2 16,8 0 0-16,-8 0 1 0,0 0 1 15,0 0-1-15,0 0-1 16,0 0 0-16,0 0-1 16,3-8 0-16,-3 8 0 15,0 0-1-15,0 0-2 0,0 0 0 16,0 0-2-16,9-9 0 16,-9 9 2-16,0 0-1 15,0 0-2-15,10-3 1 0,-10 3-1 16,0 0-1-16,0 0-1 15,0 0 1-15,13 3 0 16,-13-3 1-16,5 17 0 16,-5-5 3-16,4 3 1 0,-1 0 3 15,-3 8-1-15,0 1 1 16,2-2 1-16,-2 6-1 16,0-3 1-16,0 2-1 15,0-6 0-15,0 2-1 16,3 0-8-16,-3-3-17 15,8 2-20-15</inkml:trace>
  <inkml:trace contextRef="#ctx0" brushRef="#br1" timeOffset="67739.1261">1585 2727 0 0,'0'18'4'0,"-5"-1"3"16,1 13-1-16,4 3 3 16,2 11 1-16,0 0 2 15,1 3-3-15,2-2 1 16,-3 0-2-16,4 1-1 16,-1-12 0-16,0 4-1 0,-8-8-3 15,3-6 1-15,3-1 1 16,-1-4-3-16,-2-1 2 15,0-6-2-15,2 0 0 0,-2-4-1 16,0-8 1-16,3 18-4 16,-3-18 0-16,0 10-3 15,0-10 0-15,0 0-4 16,0 13 2-16,0-13-1 0,0 0 1 16,0 0 1-16,0 0 2 15,0 0 2-15,0 0 0 16,5 0 0-16,-5 0 2 15,13 0 2-15,-6-3-2 0,2 0 0 16,9 1 1-16,-6-3-1 16,6 1 0-16,1 3 0 15,4-7 0-15,-3 3 0 16,12 0-4-16,5 0 2 16,-2-3 0-16,8 1 0 0,1 5 4 15,2-6-1-15,0 6 1 16,9-3 3-16,-2 3 4 15,-4-3 1-15,8 2-2 16,3-2-1-16,-1-2 3 16,3 2-1-16,-2-2 0 0,0-1 0 15,-3 2-2-15,3 0-1 16,-5 0 2-16,-9 4-1 16,4-4-2-16,-2 5 0 0,1-2-2 15,-6 3 0-15,6-5-1 16,1 5-1-16,-5-3 0 15,5 3 2-15,-9-2-1 0,7 2-1 16,-8-2 1-16,5-1 1 16,-10 3 0-16,4 0-1 15,0-2 1-15,-3 0-1 16,1-1 0-16,-2 0 0 16,7 1-1-16,-2 2 1 15,0-5-1-15,-1 0 0 0,-1 0-1 16,2 3 1-16,-8-2-1 15,7 1 0-15,-11 0 1 16,2-2-1-16,0 2 1 16,-5 1-1-16,0 2 0 0,0-5 0 15,-1 5 1-15,-4-5-1 16,5 5 0-16,-5-6 0 0,4 6 1 16,-1-5-1-16,-1 4 0 15,1-2 3-15,1 0-3 16,-6 1 0-16,7-4 0 15,5 2 0-15,-8 2 0 16,5-4 0-16,-4 4 0 0,2-3-3 16,-3 1 3-16,6 1-1 15,-11 0 2-15,0 1-1 16,3 2 0-16,-3 0 3 16,-2-2-3-16,0 2 0 15,0 0 0-15,0 0 1 0,0 0-1 16,-2 0 1-16,-1-3 0 15,-2 0-1-15,2 3 1 16,-2-2-1-16,3 0 1 16,-6-1-1-16,5 1 0 0,-4 2 1 15,2 0-1-15,0-3 0 16,0 3 0-16,-10 0 0 16,15-4 0-16,-15 4 0 0,7-3 0 15,-7 3-1-15,10 0 2 16,-10 0-2-16,0 0 2 15,12-2-1-15,-12 2 0 16,12 0 0-16,-12 0 0 0,11 0 0 16,-11 0 2-16,15-3-2 15,-15 3 0-15,13 0 0 16,-13 0 0-16,14-3 0 16,-14 3-2-16,15 0 2 15,-15 0-1-15,12 0 1 0,-12 0-1 16,16 0 0-1,-16 0 0-15,9 0 0 0,-9 0 0 16,8-2 1-16,-8 2 0 16,0 0-3-16,9 0 3 0,-9 0-1 15,0 0 1-15,11-3-1 16,-11 3 1-16,0 0 0 16,9 0 0-16,-9 0 0 0,0 0-1 15,0 0 1-15,8 0 0 16,-8 0 0-16,0 0 1 15,0 0-1-15,0 0 2 16,0 0 1-16,13 0-1 0,-13 0 2 16,0 0 1-16,12-7 0 15,-12 7 2-15,10-12 0 16,-10 12 0-16,10-18 1 16,-8 5-1-16,6 1 0 15,-4-2-2-15,-1-1 1 16,-3-5 0-16,2-3-1 0,2 3-1 15,-4-3 0-15,0 0 0 16,2 0-1-16,-2 3 0 16,0-2 0-16,0 5 0 0,0 5-2 15,0-3 1-15,-2 5-2 16,2 10-4-16,-4-13-5 16,4 13-9-16,0 0-22 0,-5-7-23 15,5 7-8-15</inkml:trace>
  <inkml:trace contextRef="#ctx0" brushRef="#br1" timeOffset="67895.8219">4907 2534 243 0,'0'0'3'0,"0"0"1"16,7-4-1-16,-7 4-9 15,0 0-8-15,0 0-24 0,10 4-21 16</inkml:trace>
  <inkml:trace contextRef="#ctx0" brushRef="#br1" timeOffset="69605.7947">4673 2435 101 0,'0'0'6'0,"0"0"0"15,0 0 2-15,0 0 0 16,0 0-2-16,0 0-1 16,0 0 1-16,0 0-1 0,0 0 0 15,7 0-4-15,4 0 1 16,3 3 1-16,4-1 2 16,1-2 2-16,2 0 0 15,6 0 1-15,-4 0-1 16,1 0 0-16,-2 0-1 0,3 0-2 15,-10-2 2-15,10 2-4 16,-2 0 1-16,-6 0-2 16,0 0 1-16,-5 0-2 15,4 0 0-15,-16 0 1 16,17 4 0-16,-17-4 2 0,0 0 0 16,0 10 3-16,0-10-1 15,-10 8 2-15,-2-6-1 16,12-2 0-16,-23 5 0 15,14-3-2-15,-2-2 1 0,11 0-2 16,-17 0 0-16,17 0-2 16,0 0 1-16,0 0-1 15,-9 0 1-15,9 0-2 0,0 0 0 16,0 0-3-16,0 0 2 16,0 0-1-16,0 0 1 15,0 11-1-15,0-2 0 16,2 3 1-16,-2 0 1 0,2 9 0 15,1-1 1-15,-1 4 0 16,1 1 0-16,-3 3 1 16,0-4-1-16,0 3 0 15,0-4-1-15,0 2-1 16,0-5-1-16,0 2-5 0,0-8-5 16,0 4-12-16,0 0-20 15,-5-4-20-15</inkml:trace>
  <inkml:trace contextRef="#ctx0" brushRef="#br1" timeOffset="70754.3124">5011 2935 121 0,'0'0'5'16,"0"0"0"-16,0 0 1 0,0 0 1 15,0 0-3-15,-7-7-11 16,7 7-30-16,0 0-9 15</inkml:trace>
  <inkml:trace contextRef="#ctx0" brushRef="#br1" timeOffset="73058.4613">2351 3580 235 0,'0'0'9'15,"0"0"3"-15,0-10 4 0,0 10 4 16,0-10 2-16,0 10 3 16,0-15 1-16,0 15-1 15,0-11-8-15,0 11-4 16,0 5-3-16,0 11-4 0,3 6-2 15,-3 5-3-15,0 6 0 16,0 9 1-16,0 6-1 16,0 5 1-16,-3-2 0 15,-4 2 0-15,-1-2-1 16,6-1 0-16,-1-3 0 0,-4-4-1 16,1-6 1-16,6-6-1 15,0 0 1-15,0-9-1 16,0-7 0-16,0-2 0 15,0-13 1-15,0 10-2 0,0-10-4 16,0 0-5-16,0-8-11 16,3-2-26-16,-6-7-33 15,3-2-2-15</inkml:trace>
  <inkml:trace contextRef="#ctx0" brushRef="#br1" timeOffset="73538.871">2341 3584 281 0,'0'0'7'0,"0"0"6"16,-5-12 3-16,5 12 2 16,-7-15 1-16,7 15 2 15,-11-18 0-15,11 18-1 0,-9-7-8 16,9 7-5-16,-18 13-3 15,4 6-3-15,-2 6 0 0,2 4-1 16,-6 3-1-16,-5 5 1 16,5-1 1-16,-2-6 0 15,1-5-1-15,9-3 1 16,0-8 0-16,4-4 1 16,8-10 0-16,0 0 0 0,0 0 0 15,0-10 0-15,8-6 1 16,7-4-1-16,3-5 0 15,-4-3-1-15,9 2 0 16,2-5-1-16,-8 9 1 0,8 0 0 16,-5 2-1-16,-6 5 0 15,2 6-1-15,-4 6 0 16,-12 3 1-16,17 0-1 16,-2 3 0-16,-4 4 1 0,1 8 0 15,0 1 0-15,1 4 1 16,1 3-3-16,6-3-5 15,5 7-11-15,-8-2-33 16,8-5-31-16,5 0-4 0</inkml:trace>
  <inkml:trace contextRef="#ctx0" brushRef="#br1" timeOffset="73928.8139">3231 3557 359 0,'0'0'6'0,"0"0"4"0,0 0 2 15,0 0-3-15,0 0 1 16,0 0 0-16,0 7 0 16,0 9 0-16,-3 0-5 0,1 12-3 15,0 4-2-15,-1 8 1 16,1 6 1-16,-1 0-1 16,1 0 0-16,2 1 1 15,-2-2-1-15,2-5 0 16,0-3 0-16,-3-8-1 0,1-4 0 15,2-5-3-15,0-5-3 16,0-4-2-16,0-11-8 16,0 0-26-16,0 0-38 15,5-11-5-15</inkml:trace>
  <inkml:trace contextRef="#ctx0" brushRef="#br1" timeOffset="74370.2033">3196 3555 335 0,'0'0'7'0,"-2"-10"3"15,2 10 3-15,0-11 0 0,0 11 2 16,-5-12-1-16,5 12 0 16,-5-9 0-16,5 9-8 15,-18 12-2-15,9 2-2 16,-9 7-1-16,1-1 0 15,-3 4-1-15,3 1 0 0,-3-1 1 16,2-3 1-16,6-7-2 16,5-2 1-16,-2-4 0 15,9-8 1-15,0 0 0 16,0 0-1-16,0 0 1 0,0-12-1 16,13-3-1-16,2-2 0 15,5-1-1-15,0-2 0 16,0 0 0-16,2 3 0 15,1 3-1-15,-6 2 0 0,-2 1 2 16,-1 5-1-16,0 5 0 16,-2 1 0-16,-2 1 0 15,2 10 0-15,0 2 1 0,-1 1 0 16,1 4-1-16,-3 4-2 16,2-3-7-1,1 5-13-15,6 8-46 0,-4-13-11 16</inkml:trace>
  <inkml:trace contextRef="#ctx0" brushRef="#br1" timeOffset="74710.8461">4062 3495 429 0,'0'0'2'0,"0"0"-1"0,0 0-1 16,0 0 1-16,0 0 0 15,12 18 0-15,-10 1 2 16,3 6-2-16,1 5 0 16,-4 9 1-16,3 6 1 15,0 7-1-15,-3 3 1 0,-2-3 0 16,0 2-1-16,0-4-1 15,0 0 0-15,0-9 0 16,0 1 0-16,0-12 0 16,-2-5-2-16,2-5-1 0,0-3-2 15,2-7-2-15,-2-10-12 16,0 0-19-16,7 0-45 16,-4-18-1-16</inkml:trace>
  <inkml:trace contextRef="#ctx0" brushRef="#br1" timeOffset="75140.2737">4071 3549 292 0,'0'0'5'16,"0"0"4"-16,-4-12 3 16,4 12 3-16,0-10-1 15,0 10 0-15,-5-7 0 0,5 7 0 16,-13 5-4-16,10 7-5 15,-6 6-3-15,-1 4-1 16,-5 5 0-16,0 3 0 16,0 0 1-16,-2-6 0 0,2 1 0 15,-2-5 1-15,4-6 1 16,3-6-1-16,10-8 1 16,-15 5-1-16,15-5 1 0,0-13-1 15,0-1 0-15,8-9-2 16,1 1 0-16,6-2 0 15,0-2-2-15,2 5 1 16,1-1-1-16,0 4 1 16,-4 5-1-16,2 9-1 0,0 1 1 15,-3 3 0-15,0 10 1 16,4 3 0-16,-2 6 0 16,3 6 0-16,-4 0 0 15,6 0-4-15,-8 1-7 0,6-1-20 16,10 0-47-16,-9-8-2 15</inkml:trace>
  <inkml:trace contextRef="#ctx0" brushRef="#br1" timeOffset="75434.0247">4539 3491 370 0,'0'0'1'0,"0"0"0"16,0 0 3-16,0 9 3 16,3 5-1-16,-1 6 2 15,3 9 0-15,0 4 1 0,0 9 0 16,2 7-1-16,-1 2-1 16,1-1-4-16,-5-1 1 15,1 3-2-15,-3-3 0 16,0-2-1-16,0-4-1 15,-3-6-1-15,1-7-3 0,-1-5-2 16,1-8-4-16,2-5-14 16,0-12-25-16,0 0-30 15,-8-7-5-15</inkml:trace>
  <inkml:trace contextRef="#ctx0" brushRef="#br1" timeOffset="75856.0234">4609 3570 266 0,'0'0'7'16,"0"-15"4"-16,0 15 2 16,0-21 2-16,0 21 0 15,0-17 0-15,0 17-1 0,0 0 2 16,-13 5-7 0,3 12-3-16,0 11-4 0,-5 4 0 15,0 0-1-15,-5 8 0 16,6-3 1-16,-6-4-1 15,2-7 0-15,3-1 1 16,2-7 1-16,1-8 0 0,3-3 1 16,9-7 0-16,-11 0 0 15,11-10-1-15,0-5 1 16,6-4-1-16,3-9-1 0,4 0-1 16,0 0 0-16,1-4 0 15,4 3-1-15,-1 5 0 16,-4 2 0-16,-1 7-1 0,1 5 0 15,-1 3 0-15,0 7 0 16,1 0 1-16,-1 7 1 16,-2 3 1-16,7 5 0 15,1 5 3-15,1 5-3 16,-1-1 1-16,7 3-8 0,-2 8-41 16,1-13-31-16,10-4-5 15</inkml:trace>
  <inkml:trace contextRef="#ctx0" brushRef="#br1" timeOffset="126860.352">5121 17172 77 0,'0'0'4'0,"0"0"2"15,0 0 3-15,12-6 6 16,-5 2 4-16,4 1 3 0,3-4 3 15,4 2 1-15,4 0 0 16,3-2-3-16,2 2-4 16,8-5-2-16,3 5-2 15,6-4-3-15,4-2-2 0,6-2-1 16,5 4-2-16,3-3 0 16,6 1-1-16,-3-1 0 15,2 3-1-15,0-4 1 0,2 3-1 16,-1 3 0-1,-1-1 0-15,0 4 0 0,-3-5-1 16,3 3 0-16,1 0-1 16,-1 4 1-16,-3-4 0 15,3 4 0-15,0-3-1 0,6 3 1 16,-1-1 0-16,3-2-1 16,-1 1 0-16,1-2-1 15,2 2 0-15,-2-1 1 16,4 0-2-16,-4 3 0 0,-1-3 1 15,1 2-1-15,1-2 1 16,2 1-1-16,-4-2 0 16,4 1 1-16,-2-2-1 15,2-4 0-15,-2 4-1 0,4-3 1 16,-3 0-1-16,5 1 1 16,-2-4-1-16,1 6 1 15,2-5-1-15,-1 5 1 16,3-4-1-16,-2 4 1 15,0-1 0-15,-1 1-1 0,-1 2 0 16,-1-1 1-16,-2 1-1 16,-2 4 0-16,2-5 1 15,-4 4-1-15,1-3 0 16,-1 0 0-16,4 0 1 0,1 0-1 16,-2 0 0-16,0-2 0 15,0 0 0-15,6 1 0 16,-7-1 0-16,6 2 0 0,-3 0 1 15,4-5-1-15,-1 2 0 16,3-2-1-16,-4 1 1 16,1 1-1-16,1-2 0 15,-4 1 1-15,-2 1-1 0,-5 4 0 16,1-1 1-16,-2-2 0 16,-4 1 0-16,-2 1 0 15,-3 0 0-15,0-3 0 16,-2 3 0-16,-3-3 1 15,0 4-1-15,-4-4 0 16,-1 4 1-16,0-4-1 0,-2 3 0 16,0 1 1-16,-1 1 0 15,-1-4-1-15,-2 4 0 16,0-2 1-16,-2 2-1 0,1-1 1 16,-1-1-1-16,-1 0 1 15,-3 3-1-15,4-3 0 16,-3 0 0-16,-2 1 0 0,0 2 0 15,2 2 0-15,1-1 0 16,-5 1 0-16,1-3 0 16,-6 3 0-16,3 0 0 15,-5 0 1-15,0 0-1 16,-3 0 0-16,-3 0 0 0,3 0 0 16,-1 0 0-16,-1 0 0 15,0 0 0-15,0 0 0 16,-1 0 1-16,3 0-1 15,1 0 0-15,-1 0 0 16,-2 0 0-16,2 0 0 0,1 0 0 16,-3 3 0-16,-1-2 0 15,1 1-1-15,0 2 1 16,0-2 0-16,0 1 0 0,-3 2 0 16,0-1 0-16,1 2-1 15,-6-1 1-15,3 2-1 16,-2-2 1-16,-1 2 0 0,1 0 0 15,-2 3-1-15,2 0 1 16,0-2 0-16,1 4 0 16,2-2 0-16,-7 0-1 15,6 3 0-15,-2 1 2 16,-1-2 0-16,-2 6 0 0,2-3 0 16,1 3 0-16,-1-4 0 15,-2 1 0-15,2-3 1 16,1 0-2-16,-6 1 0 15,3-1 1-15,0 1-1 16,0 0 0-16,-3-1 0 0,1 3 1 16,-6-3-1-16,3 5 1 15,3 0 0-15,-3 1-1 16,2 1 1-16,-2 1-1 0,0 0 1 16,0 2-1-16,0-2 1 15,2 1-1-15,-5-2 0 16,4 1 1-16,-6-1-1 15,2 1 1-15,0 3-1 0,-1-3 1 16,-4 2 0-16,1 0-1 16,-1 3 1-16,1 0 0 15,-1-12-2-15,-2 1 0 16,2 3 1-16,1-2-1 0,-3 2 0 16,0 1 1-16,2 2-1 15,1 2 0-15,-1-2 2 16,-2 2 0-16,2 1 0 15,1-2-1-15,0 2 1 16,0-4 0-16,-3 1 0 16,2 6-1-16,1-7 0 0,-1 1 1 15,0-3-1-15,-2 1 0 16,3-3 0-16,-1 0 0 16,-2-3 0-16,3-2 0 0,-1 0 0 15,-2-10 0-15,0 12 1 16,0-12 0-16,0 10 0 15,0-10 0-15,0 0 1 0,0 12 0 16,0-12 0-16,0 0 0 16,0 0 0-16,-7 8 0 15,-3-7-1-15,-5-1 1 16,0 3-1-16,-7-3 0 16,-6 3-1-16,-2-1 1 0,-4-2-1 15,-6 4 0-15,-5-2 0 16,-8 2 1-16,-3-1-1 15,-4 2 0-15,-7 1 0 16,-3 0 0-16,-4 0 0 16,-3 1 0-16,-6-2 0 0,2 0 0 15,-1 2 0-15,-3 0 0 16,-2 1 1-16,1-1-1 16,-2 3 0-16,1-3 0 0,0 4-2 15,0-4 0-15,2 4-1 16,1-5 1-16,-5 5 0 15,2-2-1-15,2 4 1 16,-2-4 0-16,0 3 2 16,0 3 0-16,2-2-1 0,-1 3 1 15,-1-2 0 1,0 1 0-16,-1-1 0 0,4 2 0 16,-3-2 0-16,3 1 0 15,-1 3 0-15,0-1 0 16,3-2 0-1,1 2 0-15,3-5 0 0,-4 5 0 16,3-5 0-16,1 5 0 16,-1-3-1-16,2-2 1 15,-3 1 0-15,6 2-1 16,-6-3 1-16,3 3 0 0,0 0 0 16,0-3 0-16,0 3 0 15,-2-5 0-15,4 2 0 16,1 1 0-16,1-1 0 15,-1-3 0-15,1 2-1 0,4-1 1 16,-1 0-1-16,1-3 1 16,1 1-1-16,-1-1 1 15,2 0-1-15,0-2 1 16,-1 0 0-16,1 0-1 16,0 0 1-16,0 0 0 15,-2-1 0-15,-1 2-1 0,-2-1 2 16,3 2-2-1,-4-1 1-15,1-2 1 16,0 1-1-16,0-2-1 0,-2-1 1 16,1 4 1-16,4-4-1 15,-6 3 0-15,3-3 0 16,0 1 0-16,-3-1 0 16,1-2 0-16,1 0 0 15,4 3 0-15,-5-3 0 0,4 0 0 16,-2 0 0-16,5 0 0 15,-2 0 0-15,1 0 0 16,3 0 0-16,1 0 0 16,2-3 0-16,-1 3 0 15,6-2 1-15,0-1-2 0,2 3 1 16,3-2 0-16,0 2 0 16,2-3-1-1,3 3 1-15,0 0 0 0,5 0-1 16,-4 0 1-16,2 0 0 15,1 0 0-15,4 0 0 16,-5 0 1-16,5 0-1 16,39 0 0-16,-37 3 1 15,0-1-1-15,3-2 0 16,-1 5 1-16,5-5-1 0,-2 0 1 16,5 0-1-16,-1 0 0 15,3 0 1-15,0 0-1 16,6 0 0-16,-1 0 0 15,20 0 1-15,-23-5-1 16,-2 0 1-16,25 5 0 0,0 0 0 16,-10-4 0-16,1-4-1 15,-2 4 1-15,-1-4-1 16,5-5 0-16,-1-2-1 16,-16-34 1-16,15 25 0 15,2-5 0-15,-7-37 2 16,9 25 0-16,-3 0 1 15,-2-7-1-15,3-1 1 16,-1-1-1-16,0-1 0 0,-1-2 0 16,2-1-1-16,-2-1-1 15,2 4 1-15,-2 3 0 16,1-1-1-16,0 4 2 16,1 8-6-16,0 0-12 0,4-20-51 15,1 35-20-15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8:37:25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4905 17120 167 0,'0'0'5'0,"0"0"2"16,7 0 4-16,-7 0 4 15,0 0 3-15,0 0 3 0,9 0 2 16,-9 0-1-16,0 0-4 15,0 0-2-15,0 0-4 16,8 0-2-16,-8 0-4 16,15 0-1-16,-5-2-1 0,3-4-1 15,4 2 3-15,3 2-2 16,2-4 0-16,5 4 0 16,-4-3 1-16,4 3-2 15,-2-3-1-15,2-1 0 16,1 6 0-16,2-7-1 0,0 4 1 15,4-2-1-15,1 2 1 16,4-1-1-16,7 1 1 16,-4 1-1-16,5-6 0 0,5 4 1 15,3-1-1-15,4-2 1 16,-1 1-1-16,1-1 1 16,3-1-1-16,3-1 1 15,-3 1-1-15,5-1 0 16,-2-1 0-16,2-1 0 15,0 1-1-15,3 3 0 0,-3-3 0 16,-2 3 0-16,-3 2 1 16,0 0-1-16,-5 3 0 15,-3-1 0-15,-1 3 0 16,-3 0 0-16,2 0 0 0,-5 0 1 16,1 0-1-16,1 0 0 15,-2 0 0-15,-2-2 1 16,0-1-1-16,-3-2 0 0,3 1 0 15,-3-2 0-15,-3 1 0 16,-4 2-1-16,3 2 1 16,-8-2 0-16,0-3 0 15,-3 4 0-15,-5 2 1 0,-4-3-1 16,-1 3 0-16,3 0 1 16,-5-1-1-16,2-2 0 15,1 3 0-15,-1-3 1 0,3 1-1 16,3-1 0-1,2 0 0-15,-1-2 0 0,3 1 0 16,1 1 0-16,-1 1 1 16,5-1-1-16,-2 1-1 15,0 0 2-15,5-1-1 16,-3 0 0-16,8 3 0 0,0-2 0 16,4-3 0-16,1 3 1 15,8-3-1-15,1-2 0 16,3-1 1-16,5 1-1 0,3-4 1 15,5 1 0-15,2 1-1 16,5-4 1-16,0 1-1 16,3-1 1-16,-1 4-1 0,3-3 1 15,-2 0-1-15,-4 1 1 16,4-2-1-16,-3 1-1 16,3-1 1-16,-5 4 0 15,4-4-1-15,3 4 1 16,-3-2 0-16,6 5-2 15,-3-1 2-15,3-4 1 0,2 6-1 16,3-5 0-16,-1 2 0 16,3 1 1-16,0-1-1 15,2-1 0-15,1-1 1 16,-1 0-1-16,-2 3 0 0,0-3 1 16,-2 2-1-16,-3-1 0 15,-3-2 0-15,-2 4 1 16,-5 2-1-16,0-2 0 0,-4-1 2 15,-2 3-2-15,-4 0 0 16,3 0 0-16,0 0 1 16,-1-2 0-16,4 2 0 15,-4 0-1-15,3-3 1 16,1 4 0-16,-4-1-1 0,0 0 1 16,-4 3-1-16,-1-1 0 15,-4-2 1-15,-3 5-1 16,-2-2 0-16,0-2 0 15,-5 4 1-15,2-2-1 0,-2 1 0 16,0-2 0-16,-4 3 0 16,2-3 1-16,-1 0-1 15,-2 3 0-15,-1-2 0 16,-1 2 0-16,-1 0 0 0,0 0 1 16,-6 0-1-16,-2 0 0 15,-4 0 0-15,-3 0 0 16,-5 0 0-16,3 2 0 15,-7 1 0-15,1 0-1 0,-1 1 1 16,-4-2 0-16,2 4 0 16,1-3 0-16,-2 2-1 15,3 2 1-15,-6-2 0 0,5-1 0 16,-2 4 0-16,0 2 0 16,0-3-1-16,0 3 1 15,-2 0 0-15,1-1 0 16,1 2-1-16,-3-2 1 15,4 2-1-15,-4 2 1 16,1-1-1-16,-4 0 1 0,1 0-1 16,1 3 1-16,-2 0 0 15,-1 3-1-15,1-1 1 16,-3 0 1-16,1 3 0 0,0-1-1 16,-2 1 1-16,2-2 0 15,-1 2 0-15,-1-3 1 16,0 0-1-16,0 1-1 15,-1 0 1-15,1-4-1 0,1 4 1 16,-1-4-1-16,2 3 1 16,-5 0-1-16,3-2 1 15,0 3-1-15,-1-3 1 16,0 2 0-16,-1 1-1 0,-1 1 1 16,3-2 0-16,-5 4-1 15,2-1 1-15,1-1 0 16,-1 1 0-16,-2 0-1 15,0 5 1-15,3-3 0 16,-1 0 0-16,1 1 0 0,-3-2 0 16,3-8-1-16,-1 0-1 15,-2 2 1-15,0-1 0 16,3 3 0-16,-1-2-1 16,0 2 1-16,1 1-1 0,-1 2 2 15,1-3-1-15,-1 3 1 16,-2-3-1-16,5 6 1 15,-2-4-1-15,0 1 0 16,-1 0 1-16,0 0-1 0,1-3 1 16,2 1-1-16,-3-1 1 15,0 1-1-15,1-2 0 16,-1 0 0-16,1-3 0 16,-3-1 0-16,3 0 0 15,-1-2 0-15,1 0 0 0,-3-10 0 16,2 15 1-16,-2-15-1 15,0 12 0-15,0-12 1 16,0 15 0-16,0-15 1 16,0 9-1-16,0-9 1 0,0 0 0 15,0 9 0-15,0-9 0 16,0 0 0-16,-13 9 0 16,13-9-1-16,-17 11 0 0,4-5 0 15,1 0 0-15,-5-1 0 16,0 2 0-16,-8-2-1 15,-3 2 1-15,-2 0 0 16,-7 3-1-16,0 0 1 0,-8-1-1 16,-4-3 1-16,-4 6-3 15,-1-4 0-15,-6 2 1 16,-7 0-1-16,-6 0 0 16,-1 0 0-16,0-1 0 15,-8-1 0-15,-3 4 2 0,-2-4 0 16,-3 1 0-1,1-1 0-15,-6 0 0 0,1 0 0 16,0-2 0-16,-3 2 0 16,0-1 0-16,-3 1 0 15,1-3-1-15,0 2 1 16,-2 0 0-16,0 1 0 16,2-4-1-16,-4 2 1 15,2 1 1-15,-1-2-1 0,-3 3 0 16,3-3 0-16,1 0 0 15,-4 2 0-15,3 3 0 16,-3-2 0-16,4 1 0 16,-7-1-1-16,7 2 1 15,-3-1 0-15,1 4 0 0,-1-4 0 16,3 2 0-16,-2-1 0 16,2 3 0-16,2-4 1 15,-2 3-1-15,5 1-1 16,-1-1 1-16,0 0-1 15,-1 1 1-15,4-3 0 16,-3 2 0-16,3-1-1 16,2 1 1-16,-2-3-1 15,2 1 1-15,0 0 0 16,0 0 0-16,2-1 0 0,1 2-1 16,-1-1 1-16,1 1 0 15,1-5 0-15,1 4 0 16,0-5 0-16,1 3 0 15,4-1 0-15,-3 0 0 16,0-2 0-16,6 0 0 0,-3 3-1 16,4-3 1-16,2-1 0 15,1-2 0-15,5 4 0 16,1-4 0-16,5 1 0 16,-3 0 0-16,5-3 0 15,2 1 0-15,3-1 0 16,2 0 0-16,5 0 0 0,1 0 0 15,1 0 1 1,6 0-2-16,-3-1 1 16,8 1 0-16,-5-3 0 0,42 3 0 15,-38 0 0-15,1-5 0 16,2 5 0-16,0-6 0 16,1 6 0-16,1 0 0 15,0 0 0-15,-1-2 1 0,4 2-1 16,-3 0 0-16,4 0 1 15,-4 0-1-15,4 0 1 16,-4 0-1-16,3 0 1 16,1 0-2-16,-1 0 1 15,0 0 0-15,-2 0-1 16,2 0 1-16,-2 0 0 16,2 2-1-16,0-2 1 0,-2 0 0 15,2 0 0-15,0 0 0 16,0 0 0-16,3 0 1 15,-1 0-1-15,-2-2 0 16,6 0 0-16,-1-3 1 16,0 3 0-16,0-6 0 15,5 3 1-15,1 0-1 16,19 5 1-16,-25-11-1 16,0-2 1-16,25 13-2 15,0 0 1-15,-12-13 0 0,1 2-2 16,-1-1 2-16,-16-27-1 15,14 12-1-15,6 5 1 16,1-3 0-16,2 0 0 16,-5-34 2-16,8 28 1 0,-2-3-1 15,2 0 0-15,0-3 0 16,-1-3-1-16,3 0 1 16,-2 0 0-16,2-1-2 15,0 1-1-15,0-2 1 0,0 0 0 16,0-1 0-16,0 6 1 15,0-2-1-15,0 1 0 16,0 19 2-16,0-51 0 16,-5 14 0-16,3 11 0 15,-1 7-2-15,1 11 0 16,2 10 0-16,-3 7 0 0,3 10 0 16,0 0 0-16,0 0 0 15,0 0 0-15,0 0-11 16,0 0-39-16,0 0-37 0,-10 4-2 15</inkml:trace>
  <inkml:trace contextRef="#ctx0" brushRef="#br0" timeOffset="45097.809">18604 16305 373 0,'0'0'6'0,"0"0"3"0,0 0 3 16,0-15 1-16,0 15 2 16,0-9 1-16,0 9 1 15,0-11 0-15,0 11-4 0,0 0-4 16,0 0-3-16,0 0-1 15,0 0-5-15,0 0 0 16,0 20 0-16,0 0 0 16,0 4 0-16,0 9 0 0,3 4 0 15,-1 4 0-15,1 8 0 16,1-6 0-16,-4 6 0 16,3-8 0-16,-3 4 0 15,0-8 0-15,0-2 0 0,0-3 0 16,-3-10 0-16,1-2 0 15,0-3 0-15,-1-7 0 16,3-10 0-16,-2 12 0 16,2-12 0-16,-8-8 0 15,0-4 0-15,1-12 0 16,-5-6 0-16,1-8 0 0,-3-1 0 16,0-3 0-16,3-5 0 15,1 5 0-15,3 0 0 16,1 3 0-16,6 4 0 0,0 0 0 15,13 2 0-15,-1 1 0 16,6 0 0-16,7 5 0 16,10 0 0-16,2 5 0 0,2 4 0 15,4 8 0-15,-1 3 0 16,1 4 0-16,-6 3 0 16,0 10 0-16,-9 0 0 15,-6 5 0-15,-3 3 0 0,-10 2 0 16,-5-1 0-16,-4 5 0 15,-13 2 0-15,-1-4 0 16,-9 0 0-16,-6-2 0 16,-4-1 0-16,1-1 0 15,0-3 0-15,2-5 0 16,3 0 0-16,4-6 0 0,6 2 0 16,6-4 0-16,-1-2 0 15,12 0-33-15,-9 8-46 16,9-8-13-16</inkml:trace>
  <inkml:trace contextRef="#ctx0" brushRef="#br0" timeOffset="45726.2392">18885 16691 416 0,'0'0'4'0,"0"0"3"0,0-9 2 16,0 9 2-16,2-16 0 15,3 4-1-15,1 2 2 0,4-2-1 16,2-1-3-16,5 6-3 16,0 2-3-16,4 5-2 15,-1 0-1-15,-3 8 2 16,3 4-1-16,-6 2 1 0,-1 4 0 16,-8-1 0-16,-3 4 1 15,-2 1-2-15,-2-3 0 16,-8-1 0-16,-3 0 0 15,1-4 0-15,-1-1 0 16,1-3 0-16,0-3 0 0,2-5 0 16,10-2 0-16,-10-2 0 15,8-5 0-15,2-6 0 16,7-2 0-16,0-5 0 16,9 2 0-16,-7-1 0 0,4 2 0 15,-3 5 0-15,-1-1 0 16,2 8 0-16,-11 5 0 15,7-5-2-15,-7 5 1 0,10 5 0 16,-5 3 1-16,-1 4-1 16,7 0 1-16,-4 3 1 15,5 0 0-15,1 2 0 16,4-5 1-16,-1 4-2 0,1-7 0 16,5-1 0-16,1-3-4 15,7 0-13-15,-3-5-68 16,3 0-2-16</inkml:trace>
  <inkml:trace contextRef="#ctx0" brushRef="#br0" timeOffset="46439.5173">19979 16367 430 0,'0'0'4'0,"0"0"1"15,0 0 2-15,0 0-1 16,0 0 0-16,0 0 0 16,2 12 1-16,-2 6 0 15,0 4-3-15,0 4-3 0,3 10 0 16,-1 1-2-16,4 5 3 15,1-3-1-15,0-1 0 16,-2-1 0-16,2-7 0 0,1-3 0 16,-5-8 0-16,2-4 2 15,-5-1-2-15,0-14 2 16,0 12 0-16,0-12-1 16,-8-8 0-16,0-5 0 15,-1-9 2-15,1-7-4 0,-1-8 0 16,-2-8 0-16,4 1 0 15,5-4 0-15,2 1 0 16,0 5 0-16,7 5 0 16,6 9 0-16,1 4 0 15,6 4 0-15,5 2 0 0,2 9 0 16,3 1-2-16,5 8 2 16,-5 0-1-16,0 8 0 15,-6 9 0-15,-4 1 1 0,-5 4-1 16,-9 5 1-16,-6-2-1 15,-9 2 1-15,-5 0 0 16,-9-4 0-16,-4-1-1 16,-3-2 0-16,0-6-3 0,5 2-5 15,-4-8-9-15,14-1-14 16,8 2-55-16,7-9 2 16</inkml:trace>
  <inkml:trace contextRef="#ctx0" brushRef="#br0" timeOffset="46880.5997">20369 16568 344 0,'0'0'3'0,"0"0"4"0,0 0 4 16,-9 15-1-16,9-15 3 0,-9 19-2 16,5-9 2-16,4 5 1 15,0-1-1-15,2-1-4 16,6-1-2-16,9-4 0 0,1-3-1 15,7-5 1-15,1-3 0 16,-1-7-2-16,3 0-1 16,-3-5 0-16,-3 1 0 15,-7-3 1-15,0 6 0 0,-7 2-3 16,-8 9-2-16,7-12 0 16,-7 12 0-16,0 0 0 15,0 0 0-15,5 12 0 0,-3 0 0 16,4 5 0-1,1 4 0-15,-2 3 0 0,4 2 0 16,2-2 0-16,-4 0 0 16,0-1 0-16,-4-1 0 15,-3 1 0-15,0-6 0 16,-7 0 0-16,-8-3 0 0,-5 1 0 16,-3-4 0-16,-4-4 0 15,-1-4 0-15,-1-1 0 16,-4-2-6-16,12 0-12 15,-4 0-43-15,7-12-27 0,8 0-1 16</inkml:trace>
  <inkml:trace contextRef="#ctx0" brushRef="#br0" timeOffset="47477.2667">21465 16310 438 0,'0'0'4'0,"0"0"2"0,3-12 2 16,-3 12 1-16,2-11-1 0,-2 11-1 15,0 0 1-15,0 0 0 16,3 13-3-16,-3 9-3 16,0 11-1-16,0 2-1 15,0 4 0-15,0 11-1 16,5-1 2-16,0-2 0 16,2-3 0-16,1-2-1 0,-1-6 1 15,1-7 0-15,-3-5-1 16,-3-6 3-16,1-7-3 15,-3-11 0-15,0 0 0 0,-5 0 0 16,-8-16 0-16,-2-9 0 16,0-7 0-16,-2-10 0 15,2-7 0-15,0-6 0 16,6 1 0-16,0-1 0 16,7 3 0-16,2 5 0 0,2 7 0 15,9 6 0-15,3 7 0 16,2 9 0-16,6 1 0 15,3 12 0-15,2 2 0 16,3 3 0-16,-3 8-2 0,-2 4 1 16,0 5 0-16,-10 6 1 15,-8 4-1-15,-7 0 1 16,-7 3-1-16,-10 0 0 16,-6 0-3-16,-6-4-2 0,-1 1-6 15,-3-6-13-15,8-9-58 16,3 6-4-16</inkml:trace>
  <inkml:trace contextRef="#ctx0" brushRef="#br0" timeOffset="47927.1989">21739 16575 442 0,'0'0'5'0,"0"0"3"16,0 0 1-16,0 0 2 0,0 0 0 15,0 0 1-15,0 0 1 16,0 0-13-16,5-9 0 16,5 5 0-16,7-1 0 15,6 0 0-15,2 1 0 0,7-2 0 16,-2 4 0-16,0 2 0 15,0 0 0-15,-8 0 0 16,-3 2 0-16,-6 5 0 16,-8 4 0-16,-5-1 0 15,-2 6 0-15,-11 0 0 0,-6-1 0 16,-4 5 0-16,0-1 0 16,-4-1 0-16,2-2 0 15,6-2 0-15,1-4 0 16,3-1 0-16,13 1 0 0,2-10 0 15,12 12 0-15,8-7 0 16,2 1 0-16,10-4 0 16,6-2 0-16,4 0 0 0,0 0 0 15,10-14-52-15,-11 11-42 16</inkml:trace>
  <inkml:trace contextRef="#ctx0" brushRef="#br0" timeOffset="52508.0086">18381 17459 315 0,'0'0'9'16,"0"0"2"-16,0 0 3 15,0 0 0-15,0 0 3 16,0 0-1-16,0 0-1 16,0 0 1-16,0 0-7 15,2 5-4-15,-2-5 0 0,0 17-2 16,0-7 1-16,0 6 0 16,3 1 2-16,-1 3-1 15,-2-1 0-15,3 6-1 0,-1 0-1 16,0 2 0-16,-2-27-3 15,3 22 0-15,-1 6 0 16,3-3-2-16,0 2 1 16,1-5 1-16,-2 0 1 15,-4-22 1-15,8 50 4 16,-8-40 0-16,0-10 0 16,-3 10 1-16,3-10-4 0,-9-10-3 15,0-3 0-15,2-7 0 16,-2 1 0-16,-1-6 0 15,-3 0 0-15,6-4 0 0,-3-1 0 16,2-3 0-16,1 0 0 16,2-3 0-16,5-20 0 15,2-14 0-15,16 10 0 16,9 21 0-16,5 7 0 16,-14 25 0-16,2-4 0 15,-1 11 0-15,4 0 0 0,-5 0 0 16,3 8 0-16,-8 4 0 15,2 3 0-15,-2 0 0 16,-1 0 0-16,-5 3 0 0,-1 2 0 16,-6-1 0-16,0 0 0 15,-4 1 0-15,-3-3 0 16,-3 1 0-16,-5-3 0 16,1 0 0-16,-2-3 0 15,-1-2 0-15,-3-3 0 0,6 0 0 16,-4-2-10-16,3 1-10 15,2-4-17-15,-1-2-50 16,14 0-1-16</inkml:trace>
  <inkml:trace contextRef="#ctx0" brushRef="#br0" timeOffset="53158.0033">18683 17727 359 0,'0'0'9'0,"0"0"2"0,0 0 5 16,0 0 1-16,0 0 1 16,8-4 1-16,-8 4-1 15,0 0 0-15,0 0-6 0,0 0-5 16,8 1-3-16,-8-1-1 16,4 16-3-16,-4-9 0 15,0-7 0-15,0 0 0 16,0 0 0-16,5 12 0 15,-2 0 0-15,-1 0 0 16,6 18-3-16,-3-7 2 0,-5-23 2 16,3 20-1-1,-1 2 1-15,-2-22 1 16,0 0-2-16,0 0 0 0,2 9 0 16,3 2 0-16,-2-2 0 15,2 3 0-15,-5-12 0 16,0 0 0-16,0 0 0 15,0 0-7-15,0 0-7 0,0 0-13 16,10-6-30-16,-10 6-31 16,0 0 1-16</inkml:trace>
  <inkml:trace contextRef="#ctx0" brushRef="#br0" timeOffset="54222.2782">18949 17638 348 0,'0'0'8'15,"0"0"2"-15,0 0 5 16,0 0 2-16,0 0 0 16,0-7 0-16,0 7 0 0,0 0 0 15,0 0-7-15,3-12-3 16,-3 12-3-16,10-6-2 16,-10 6-1-16,15 0 0 15,-15 0 0-15,18 3-1 0,-9 4 1 16,-1 1 0-16,2 1 0 15,-3 1 0-15,1 2 1 16,-4 5 0-16,1-2 0 16,-1 0 0-16,-2 3 0 15,-2-3 0-15,0-1 1 0,0 1-3 16,-6 0 0-16,4-3 0 16,-3-1 0-16,5-11 0 15,-10 10 0-15,10-10 0 16,0 0 0-16,0 0 0 0,-4-13 0 15,4 1 0-15,4-1 0 16,4-4 0-16,1 2 0 16,2 1 0-16,-2-4 0 0,3 0 0 15,-3 4 0-15,0-1 0 16,3 0 0-16,-3 3 0 16,0 0 0-16,3 4 0 15,-4 4 0-15,-8 4 0 0,15 0 0 16,-15 0 0-16,10 12 0 15,-7-3 0-15,-1 3 0 16,3 3 0-16,0 0 0 16,-3 0 0-16,3 0 0 15,3 0 0-15,-1 2 0 0,3-5 0 16,3 3 0-16,-3 0 0 16,4-7 0-16,4-4-13 15,-1-4-69-15,1 3-5 16</inkml:trace>
  <inkml:trace contextRef="#ctx0" brushRef="#br0" timeOffset="58922.572">17846 17269 415 0,'0'0'3'16,"0"0"2"-16,0 0-1 16,0 0-2-16,0 0 2 0,0 0-1 15,-5 14 1-15,3 4 1 16,2 1-2-16,-3 6-2 16,0 4 2-16,3 8 1 15,0-4 0-15,-2 7-1 16,-1 3-2-16,1 0 0 0,-1 3 0 15,-1-2-1-15,1 2 0 16,-2 0-1-16,3 0 0 16,-4-8 2-16,6-38-2 15,-2 30-1-15,-5 14 1 16,7-44-1-16,-12 3-2 0,4-11 0 16,0-14-2-16,-1-8 0 15,-1-7 1-15,-6-27 3 16,0-30-1-16,-5-10 2 15,1-1 0-15,1 6 2 0,4 12 1 16,3 21 1-16,1 18 2 16,6 11-4-16,0 5 1 15,0 5 1-15,3 5-1 16,2 5 0-16,0 5-1 16,0 4-1-16,0 8-1 0,0 0-1 15,0 0 0-15,0 0 0 16,0 0 0-16,0 0 0 15,0 0 0-15,5 0 1 16,-5 0 1-16,9 2 0 0,2 6-1 16,-1-1-8-16,8 3-32 15,6 5-36-15,8-3-2 16</inkml:trace>
  <inkml:trace contextRef="#ctx0" brushRef="#br0" timeOffset="63474.4424">20143 17420 385 0,'0'0'6'0,"0"0"3"16,0 0 4-16,0 0 1 16,0-8 2-16,0 8-1 15,0 0 0-15,0 0 0 16,0 0-6-16,0 0-2 0,0 8-4 15,5 4-1-15,-2 3 0 16,1 2-2-16,1 3 0 16,0 3 0-16,3 4 0 0,-1 2 0 15,1 1 0-15,-4 0 0 16,-4-30 0-16,18 59 0 0,-13-29 0 16,2 0 0-1,1-6 0-15,-5 1 0 0,-1-10 0 16,-2-5 0-16,0-10 0 15,0 0 0-15,-8-7 0 16,-1-11 0-16,1-7 0 0,1-1 0 16,-4-5 0-16,4-1 0 15,0-2 0-15,-1-1 0 16,3 0 0-16,5 18 0 16,0-60 0-16,2 13 0 15,16 10 0-15,-6 38 0 16,4 2 0-16,1 9 0 15,0 2 0-15,4 3 0 0,-2 5 0 16,-1 7 0-16,-2 1 0 16,-2 7 0-16,-7-2 0 0,-2 3 0 15,-3 2 0-15,-2-1 0 16,0 0 0-16,-10 3-4 16,6 0-6-16,-10 0-10 15,2-6-21-15,5 3-45 16,-8-4 0-16</inkml:trace>
  <inkml:trace contextRef="#ctx0" brushRef="#br0" timeOffset="63724.4472">20514 17717 421 0,'0'0'2'16,"0"0"0"-16,0 0 2 15,0 0 1-15,0 0 1 0,0 0 1 16,2 10 1-16,-2-10 0 16,2 17 0-16,-2-17-4 15,0 0-1-15,0 0-1 16,3 10-2-16,-1 0-3 0,3 2-10 16,2 18-28-1,1-7-42-15,-8-23-1 0</inkml:trace>
  <inkml:trace contextRef="#ctx0" brushRef="#br0" timeOffset="64221.2837">20727 17611 374 0,'0'0'0'15,"0"0"3"-15,0 0 1 16,0 0 3-16,3 8 0 0,-3-8 0 16,5 17 1-16,-1-5 0 15,-1-2 2-15,5 2-3 0,-1 0-1 16,0 0-1-16,3-1 0 16,3 1 1-16,-3-2 0 15,3 0 1-15,1-3 0 16,-2-4 0-16,1-3 1 15,-1 0-1-15,1 0 1 0,-3-5-4 16,2-2-4-16,-4-1 0 16,2-4 0-16,-3 3 0 15,0 2 0-15,-7 7 0 16,11-14 0-16,-11 14 0 16,9-6 0-16,-9 6 0 15,10 8 0-15,-4 4 0 0,-6-12 0 16,0 0 0-16,7 24 0 15,0-3 0-15,-4-1 0 16,-1 2 0-16,-2-2 0 16,-2 1 0-16,-3-2 0 0,-2 3 0 15,7-22 0-15,-21 27 0 16,-1 1-5-16,22-28-7 16,-28 17-17-16,2 5-57 15,26-22-1-15</inkml:trace>
  <inkml:trace contextRef="#ctx0" brushRef="#br0" timeOffset="64874.2813">21773 17484 434 0,'0'0'6'0,"0"0"2"16,0 0 1-16,0 0 1 15,0 0 0-15,0 0-1 16,0 0 0-16,0 0 1 16,5 5-4-16,-5 7-6 0,4 3 0 15,-2 3 0-15,0 2 0 16,3 1 0-16,-5-21 0 16,5 27 0-16,0-1 0 15,2 1 0-15,1 3 0 16,0 0 0-16,-4-1 0 15,4-2 0-15,-4 3 0 16,2-7 0-16,1 16 0 0,-7-39 0 16,0 10 0-16,0-10 0 15,-9-20 0-15,3 0 0 16,1-10 0-16,-2-4 0 0,0-3 0 16,2-1 0-16,-6-20 0 15,4-32 0-15,5 6 0 16,4 7 0-16,16 12 0 15,1 21 0-15,6 22 0 0,-2 14 0 16,2 8 0-16,-16 3 0 16,3 4 0-16,2 3 0 15,-5 2 0-15,-2 6 0 16,-1 2 0-16,-3 2 0 16,-3 1 0-16,-3 1 0 0,-5 6 0 15,-4-3 0-15,2 2 0 16,-8 1-15-16,6 0-16 15,-8 5-55-15,5-2-1 16</inkml:trace>
  <inkml:trace contextRef="#ctx0" brushRef="#br0" timeOffset="65122.6172">22134 17735 454 0,'0'0'2'0,"0"0"2"16,0 0 2-16,0 0-1 15,0 12 1-15,0-12 1 0,0 17 0 16,0-17-3-16,0 0-1 16,0 0-1-16,0 12-3 15,0-2-1-15,2 2-4 16,6 23-11-16,-3-12-32 15,-5-23-34-15,5 24-4 16</inkml:trace>
  <inkml:trace contextRef="#ctx0" brushRef="#br0" timeOffset="65573.1248">22341 17699 462 0,'0'0'4'0,"0"0"2"16,0 0 0-16,0 0 2 15,0 0-1-15,12 0 2 16,-12 0 0-16,15-5-9 0,-3 5 0 15,-1-3 0-15,3 2 0 16,1-2 0-16,2 3 0 16,1-2 0-16,-3 2 0 15,2 0 0-15,-5 0 0 0,4 0 0 16,-4 5 0-16,-5 2 0 16,-1 2 0-16,-6 5 0 0,0-14 0 15,0 0 0 1,-4 20 0-16,-3-1 0 0,7-19 0 15,-14 24 0-15,-2-1 0 16,16-23 0-16,-7 21 0 16,-2-2 0-16,9-19 0 15,0 0 0-15,2 10 0 16,5 2-32-16,30 13-55 16,16-23 0-16</inkml:trace>
  <inkml:trace contextRef="#ctx0" brushRef="#br0" timeOffset="66088.9283">22788 17103 379 0,'0'0'2'0,"0"0"2"0,0 0 2 16,0 0 3-16,0 0 2 16,10 0 1-16,0 0 1 15,3 3 0-15,6 2 0 16,11-1-3-16,-3 4-1 15,14 1-3-15,-4 1-2 16,4 5-1-16,0 2-1 0,-22-5-2 16,1 6 0-16,-3 0 1 15,1 4-1-15,-4 3 1 0,-1 2 1 16,-3 5-1-16,1 1 0 16,-4 3 2-16,0 7 0 15,-2-4 0-15,0 9-3 16,-5-5 0-16,2 6 0 15,-2-1-2-15,4 2 1 16,-4-1 1-16,-4-4-1 0,-1 0 1 16,-2-3 1-16,7-42 2 15,-14 35-3-15,-2 2 0 16,-6-8 0-16,-2 1-5 16,-6-5-13-16,-3 0-66 15,-5-10-3-15</inkml:trace>
  <inkml:trace contextRef="#ctx0" brushRef="#br0" timeOffset="67704.2923">3733 17779 270 0,'0'0'9'16,"0"0"4"-16,0 0 4 15,0 0 1-15,0 0-2 16,0 0 1-16,0 0 0 0,0 0 2 16,0 0-7-16,0 0-4 15,8 0-2-15,5 2 1 0,3 0 0 16,9 4 0-16,3-1 2 16,7-1-1-16,2 4-2 15,8-1-3-15,4 1-2 16,3 2 0-16,3 0-1 15,7 0 0-15,1 0 0 16,1 2-1-16,1-2 0 0,-1 0 1 16,-2-1 1-16,-2-1 0 15,-5 1-1-15,-10-3 0 16,-3 2 0-16,-42-8 0 16,35 4 1-16,-1-1 1 15,-6 2-1-15,-3 0 2 16,-25-5 0-16,18 5 0 15,7-3 1-15,-25-2 0 16,0 0-1-16,0 0 0 0,0 0-2 16,0 0-2-16,0 0-3 15,0 0-3-15,0 0-6 16,0 0-10-16,0 0-20 16,0 0-43-16,0 0-4 0</inkml:trace>
  <inkml:trace contextRef="#ctx0" brushRef="#br0" timeOffset="68054.9237">4561 17679 342 0,'0'0'4'0,"0"0"0"0,0 0 0 16,0 0 0-1,0 0 3-15,0 0 3 0,7 6 2 16,-7-6 0-16,16 12-2 15,-4-4 0-15,3 2 2 16,2 2-1-16,-17-12-4 0,22 15-3 16,-1-3 0-16,1 3-2 15,2-1-1-15,1 1-1 16,3 3-1-16,-1-1-1 16,-2 3 3-16,3-3 3 15,-3 0 0-15,-25-17 1 0,24 26 0 16,3-2 0-16,-27-1 0 15,3-4 1-15,-13 1-1 16,-4 4-2-16,-9 0-2 16,-2-2-1-16,-7 3-2 15,4-1-12-15,-6-1-66 16,1 1-7-16</inkml:trace>
  <inkml:trace contextRef="#ctx0" brushRef="#br0" timeOffset="72642.1715">3430 17616 150 0,'0'0'4'0,"0"0"3"0,0-11 2 15,0 1 5-15,7-2 2 16,4-3 4-16,8-5 2 0,11 3 2 16,43-37-3-16,19-3-1 15,24-5-3-15,21-8-4 16,17-2-1-16,25 8-2 16,10 10 0-16,-22 17-2 0,1 7 0 15,2 7 0-15,-9 6 0 16,-2 4-1-16,1 11 0 15,-14 2-1-15,-2 8-1 0,-7 4-1 16,-1 6-1-16,-9 1-1 16,-8 9 1-16,-11 4-3 15,-9 2 0-15,-57-12 0 16,5 1-2-16,-12 7 1 16,2 4 0-16,-9 0 0 15,-1 7 1-15,-9 1 0 0,-8 8 0 16,-6 1-2-16,-4 7 1 15,-9 0 1-15,-9 10-1 16,-17 0-1-16,-7 7 1 16,-10 0-1-16,-8 2 0 15,-7-1 1-15,-10-2 1 0,-7-1-1 16,-10-7 0-16,-6 1 0 16,-7-4-1-16,-7-7 2 15,-8-6-1-15,-5-4 1 16,-5-8-1-16,-4-11 2 15,-7-9 1-15,7-8 0 0,-3-10 0 16,-3-13-1-16,5-4 3 16,4-14-1-16,0-8 0 15,9-5-2-15,7-11 4 16,13-9-1-16,10-5 0 16,19-9 1-16,20-6-2 15,10-45 1-15,50-51 0 0,73 5 0 16,81 15-2-16,104 21-1 15,23 21 0-15,45 34-8 16,66 19-52-16,-43 53-23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8:33:07.96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2831 8465 117 0,'0'0'6'16,"0"0"6"-16,15-3 4 16,0 3 4-16,2 0 4 0,6 3 2 15,7-3-1-15,12 5 2 16,4-1-4-16,7 2-5 0,9-4-3 16,0 1-4-16,11 1-3 15,-1-1-1-15,5 2-1 16,4-3 1-16,4 6-2 15,2-7 0-15,3 5 1 0,4-4-1 16,3 3 0-16,8-5 0 16,6 0 1-16,-1 0 0 15,7-2-1-15,5-1 0 16,2-2-2-16,2 1 1 16,6-2-1-16,0 4 0 0,-3 2-1 15,0 0 0-15,0 0 0 16,-1 0-1-16,1 0 1 15,-5 0 0-15,3 0-1 16,-3-2 1-16,4 2 0 16,-2-3 0-16,1 1-1 0,4-1 0 15,-2 1 0-15,4 0 0 16,-7-1 0-16,3 3 0 16,-2 0 0-16,0 0-1 0,-5 0 1 15,0 0 0-15,0 0-1 16,-3 3 1-16,3-1-1 15,-8-2 1-15,3 2 0 0,-3-2-1 16,-2 0 1-16,0 3-1 16,-5-3 1-16,-3 0 0 15,-2 2-1-15,0 1 1 16,-5-1-1-16,-3-2 1 0,3 2-1 16,-4 1 0-1,-1-3 1-15,-4 3-1 0,2-3 0 16,-3 0 0-16,5 1 0 15,-10 2-1-15,1 0 0 16,-2-1 0-16,-4 3 0 16,3-2 0-16,-5 1 1 0,0-1-1 15,-1 0 1-15,-5-1 1 16,1 1-1-16,0-2 1 16,-1-1-1-16,-4 5 0 15,-1-5 1-15,-2 1-1 0,-2 1 0 16,0-2 1-16,-3 3-1 15,0 0 0-15,-2 0 1 0,0-2-1 16,-6 5 0-16,1-4 0 16,0 1 0-16,-6 2 0 15,2-3 0-15,-4 0 0 16,-3 1 1-16,1 2-1 0,-2-5 0 16,1 3 1-16,-2-3-1 15,1 0 0-15,-1 2 1 16,-2-2-1-16,-3 0 0 15,3 0 0-15,-3 0 0 16,0 0 1-16,-2 0-1 0,2-2 0 16,-2 2 0-16,0-3 1 15,0 1-1-15,-3-1 0 16,1 0 0-16,-1 1 0 16,3 0 1-16,-5-3-1 15,0 2 0-15,3 1 1 0,-7-1-1 16,7-1 1-16,-6-2-1 15,1 1 1-15,1-1 1 16,-1-3 0-16,-3 2-1 0,2-1 1 16,0 0 0-16,1-1-1 15,-3-1 1-15,2 1-2 16,-2 1 0-16,0-2 0 16,-3 1 1-16,3-4-1 0,-2 3 0 15,-4-3 1-15,2 1-1 16,1 0 0-16,-2 0 0 15,2-4 0-15,1 4 0 16,-1-3-1-16,-2 0 1 16,2 0 0-16,3-2 0 0,-2 2-1 15,-1 0 1-15,1-1-1 16,1 0 1-16,1 1 0 16,0 0-1-16,-1 1 1 15,2 1 0-15,-1-2-1 0,-1 3 1 16,-1-1 0-16,5 3-1 15,-7-2 1-15,7 2-1 0,0 0 1 16,-2 1 0-16,7-1-1 16,-3 0 1-16,2 2 0 15,3-1-1-15,0-2 1 16,2 6-1-16,-4-2 1 0,4 0-1 16,-2 1 1-16,0-2 0 15,2 4 0-15,-2-1-1 16,2 0 1-16,-2 0 0 15,0-2 1-15,0 2-1 16,-1-3-1-16,-1 1 2 0,-3 0-1 16,0-3 0-16,-6-3-1 15,1 0 0-15,1 1 1 16,-5-2 0-16,2-3 0 16,-6-1 0-16,4-4 0 15,-2 0 0-15,-1-1 1 0,-3-4 0 16,-1 0 0-16,-1-6 0 15,2 4 0-15,-3-6 0 0,3-2 0 16,-2 0-1-16,-3 0 1 16,2-6 0-16,-2 1 0 15,-3-3 0-15,1 1-1 16,3 0 0-16,-4-6 1 0,-2 4-1 16,3-7 0-16,-3 3 1 15,0-1-1-15,0-2 1 16,0 2 0-16,0-3 0 15,0 1 0-15,0-1 1 16,0-1-1-16,0 1 1 0,0-4-1 16,-3 3 0-16,-3-1 0 15,4-4-1-15,-3 1 1 16,0 2-1-16,0-2 0 16,1 1 1-16,1-3 0 0,-5 4 0 15,3-6-1-15,0 7 1 16,3-7-1-16,-3 2 0 15,5-1-1-15,-5 0 0 0,5-2 0 16,0-4 0-16,0 5-1 16,0-2-1-16,3-3 1 15,-1 5 0-15,1-4 1 16,-1 2-1-16,3 1 1 0,-3 4 0 16,-2 1 1-16,0-3 0 15,0 6 0-15,0-2-1 16,-5 4 1-16,1-1 0 15,-1 3 0-15,0-2 0 16,2 1-1-16,0 4 2 16,3-3 0-16,0 0 0 15,0 0 0-15,0 3 0 0,0-4 0 16,0 4-1-16,0 3 1 16,3-4-1-16,0 5 1 15,2-1-1-15,0 3 1 0,-3-3-1 16,5 8 0-16,-2-5 1 15,1 5-1-15,-4 2 1 0,1 1-1 16,-1 0 1-16,0 6-1 16,-2-3 1-16,0 2-1 15,0 2 1-15,0-1 0 16,-2 1 0-16,-3 1 0 16,-1 3 0-16,4-1 0 0,-3 3-1 15,3-1 1-15,-3 5-1 16,3 2 0-16,-3-2-1 15,0 9 1-15,2-3-1 16,3 12 0-16,-10-13 0 16,10 13 0-16,-17-8-1 0,2 8 1 15,-3 0 0-15,-1 0 1 16,-6 4-1-16,-5 2 1 16,-5 2 0-16,-10-4-1 0,-2 4 1 15,-5-1 0-15,-8 1 0 16,-5 0-1-16,-6 1 1 15,-4-2 0-15,-8 0 0 0,0 1 0 16,-7-1 0-16,-7-4 0 16,-3 2 0-16,-9 0 0 15,-3-2 0-15,-5 2 0 16,-5-3 0-16,-4 6 0 16,-6-5 0-16,-2 1 0 0,-5 1 0 15,-3-2 0-15,-3-1 0 16,-1 0 0-16,-6 1 0 15,3-1 0-15,-5 1 0 16,0-1 1-16,-5 1-1 16,-3 0 0-16,0-2 0 0,-6 2 0 15,3 0 0-15,-6 1-1 16,-1 1 0-16,0 1 0 16,-1-2 0-16,-1 4 0 0,2-3 0 15,1-1 0-15,2 1 0 16,-2 2 1-16,4-1-1 15,1 2 1-15,-1-1 0 0,3-2-1 16,2 3 1-16,-2-1 0 16,3 2-1-16,-4 1 1 15,6 1 0-15,-2-2-1 16,-1 3 1-16,3-1 0 16,2 4-1-16,1-3 0 0,2 0 1 15,2 3 0-15,1 0-1 16,4-3 1-16,0 0 0 15,5-1-1-15,1-1 1 16,1 0-1-16,9 0 1 0,-4-1-1 16,6 1 1-16,0 0 0 15,5 0 0-15,4-2-1 16,-1 1 1-16,4 1 0 16,2-2 1-16,3 2-2 15,8-2 0-15,2 4 1 0,2-4 1 16,1 1-1-16,5-1 0 15,6-2 1-15,1 4-2 16,4-3 1-16,3 4 1 0,2-4-1 16,9 6-2-16,2-4 3 15,2 1-1-15,6 4 0 16,4 0 1-16,2-2-1 16,4 2 0-16,4 2 0 0,3-1 0 15,10 3-2-15,-6-3-1 16,19 2 0-16,-7 2 1 15,9 1-1-15,2 2 1 16,2 4-1-16,-1-2 1 16,2 5-1-16,8 7 2 0,-5 3-1 15,4 3 1-15,3 5-1 16,-1 7 1-16,3 4 1 16,5 4 0-16,0 7 0 15,-3 3 0-15,3 5 1 0,1 2 0 16,-1 5 0-16,-3 5 0 15,0 3 0-15,-2 5 1 16,3 4 0-16,-1 3 1 0,1 0 1 16,-3 5-1-16,0 2 0 15,0 1 2-15,0 2-3 16,0 2 1-16,0-2-1 16,4 0 0-16,-4 0-1 0,0-5 0 15,0 0-1-15,0-2 1 16,-7-6-1-16,2-4 1 15,5-8-1-15,-4-2 1 16,4-6-1-16,0 0 0 0,-5-8 1 16,5-2-1-16,-8-1-1 15,3-2-4-15,-2 1-16 16,-51 39-61 15,-22-3-2-31</inkml:trace>
  <inkml:trace contextRef="#ctx0" brushRef="#br0" timeOffset="5650.037">13344 8308 109 0,'0'0'1'0,"0"0"2"15,0 0 1-15,8-5 2 16,1 3 5-16,4 0 2 15,4-1 2-15,13 0 3 16,2 1 0-16,13 0-1 0,4-4 0 16,18 2-3-16,6-1-1 15,7-3-2-15,6 3-3 16,1-2-1-16,5-1 0 0,3 4-1 16,7-4 0-16,-5 3 0 15,0 0 0-15,10 0 1 16,-5-3-2-16,12-1 0 15,6 2-1-15,1-6-1 0,4 3 0 16,6-5 0-16,6 3 0 16,-1-3 0-16,7 3-1 15,-10-2 0-15,5 5 1 0,-7-1-1 16,0 3 0-16,-5 0 0 16,-13 1-1-16,-1-1 1 15,-2 5-1-15,-6-5-1 16,-5 2 1-16,-4 2 0 15,-6 0-1-15,1-2 0 16,-8 0 0-16,-2 3 1 0,-8-1-1 16,-5 1 0-16,-8-1 1 15,-4 0-1-15,-7 3 0 16,-11 0 1-16,-5 0-1 16,-7 0 0-16,-8 0 0 15,-4 0 1-15,-13 0-1 0,12 0-1 16,-12 0 0-16,0 0-1 15,0 0 0-15,0 0-1 0,2 6 2 16,-2-6-1-16,0 20 1 16,0-5 0-16,-2 4 2 15,0 6 2-15,2 5-2 16,-3 8 2-16,1-2 0 0,-3 12 0 16,3-1 0-16,-2 10-1 15,2 2 1-15,-1 6-1 16,1 3 1-16,2 4 0 15,-2 3-1-15,2 2 1 0,0-4-1 16,0 7 1-16,0-5 0 16,2 2 0-16,3-6-1 15,-3-1 0-15,2 2 1 16,-2-3-1-16,-2 0 0 16,2-2 1-16,1-1 0 0,-3 4-1 15,2-4 0-15,-2 5-1 16,3-2 0-16,-3-4 0 15,2 1-1-15,0 1 1 16,1-1-1-16,-1 2 2 0,1-3 2 16,-1-5-3-16,4 6 2 15,-1-5-1-15,-3 1 1 16,3-2-1-16,-3 2 1 0,3-5-2 16,0-1 0-16,1 0 0 15,-1-3 0-15,-1 2 0 16,1-2 1-16,0-7 1 15,-3 6 0-15,3-2 0 16,1 2 0-16,-4-2 0 0,1-1 0 16,-1 3 1-16,1 0-1 15,-1-2-1-15,0 1 0 16,3-1-1-16,-2 0 0 16,-1 0-1-16,1-4 1 15,2-1-1-15,0-6 0 0,-3 4 0 16,1-4 0-16,-1-7 0 15,1 1 1-15,-1-1-1 16,0-5 1-16,-2-2-1 0,0-3 1 16,0 0-1-16,0-4 1 15,0-5-1-15,0 1 0 16,0-2 0-16,0-2 1 0,-2 0 0 16,2-10 0-16,-7 15 0 15,0-7 1-15,-1-1-1 16,-5 3 1-16,-7-3-1 15,-4 4 0-15,-6-4 0 0,-10 3 0 16,-7-1 0-16,-5 1-1 16,-8-3 0-16,-5 1 0 15,-4-3 0-15,-4 2 0 16,-1-1 0-16,-8 1 0 16,0-2 0-16,-4 3 2 15,-4-4-2-15,-4 4 0 0,-4-3 0 16,-1 0 0-16,-3 0 0 15,-3-3 0-15,-4 3-2 0,-3-2 2 16,2-1-1-16,-1-2 1 16,-6 0-1-16,0 0 1 15,0 3-1-15,-5-1 1 16,5 0-1-16,-2 1 0 0,0-3 1 16,0 5-1-16,5-1 0 15,2 1 1-15,-3-2 0 16,6 0-1-16,-1 3 1 15,4-5 0-15,1-1 0 0,4 2 0 16,-2 1 0-16,6 0 0 16,0-3 0-16,3 3 0 15,7-1 0-15,2 1 0 16,0 1-1-16,7-1 1 16,5-1 0-16,1 1 0 0,10 0 0 15,2-2 0-15,8-1 0 16,5 0 0-16,4 0 1 15,11 0-1-15,5-1 1 16,5-2-1-16,7 0 1 0,2-2 0 16,13 5-1-16,-13-12 1 15,11 4-1-15,-3-2 1 0,5-2-1 16,0-3 1-16,0-2-1 16,0-2 0-16,3-7-1 15,1-9 1-15,5-2 0 16,-2-7 0-16,5-8 0 15,-1-8 0-15,-2-3 0 0,6-8 1 16,-5-3-1-16,2 0 0 16,-1-7 0-16,-4-2 0 15,3 1 0-15,-6-2-1 16,-1 1 0-16,-1-4-2 16,-2-2 0-16,4-6 1 0,-4 1 0 15,2 0 0-15,0-2 0 16,1 2 0-16,4-4 1 15,0 8 1-15,6-2 0 16,4 5 0-16,1 2 0 0,-1 3 0 16,1 4 2-16,2 1-1 15,-3-3 0-15,3 0 0 16,-3 3 0-16,3-1 1 0,-2-4-1 16,1 1-1-16,-1-4 2 15,2 4-1-15,-1 1 0 16,2 3-1-16,-5 5 1 0,0 4 0 15,-2 3-1-15,4 6 0 16,-6 4 0-16,-4 0 0 16,2 6-1-16,-3 2 2 15,0-3-1-15,4 6 1 16,-6-1 0-16,2 1-1 16,4 4 0-16,-2 0 1 0,-4 5-1 15,5 2-1-15,0 9 0 16,-5 2 0-16,0 5 0 15,0 2 1-15,-1 6-1 16,-4 9 1-16,5-16-1 0,-5 16 0 16,0 0-1-16,11-7 1 15,-11 7-1-15,17 0 1 16,-2 0 0-16,13 0 0 0,9 4 1 16,10 2 0-16,15-2 1 15,13 5-3-15,12 0-4 16,7-3-13-16,8-6-57 15,0 4-8-15</inkml:trace>
  <inkml:trace contextRef="#ctx0" brushRef="#br0" timeOffset="6610.4922">10918 10208 366 0,'0'0'7'0,"0"0"3"0,0 0 0 16,0 0-1-16,0 0-1 16,0 0 2-16,0 0 0 15,2 20 0-15,1 3-5 0,4 8-3 16,0 12-1-16,1 1 2 15,0 8 0-15,1 1-1 0,1-2-1 16,-2-1 0-16,-3-2 0 16,0-7-1-16,-5-4 0 15,2-8 0-15,-2 0 0 16,0-10 1-16,-2-7 1 0,2-12 0 16,-18 3-1-16,6-10 2 15,0-15 0-15,-4-13-1 16,2-10 1-16,-6-14-2 15,4-6 0-15,7-9 0 0,-1-8 0 16,8 6 1-16,2-1 0 16,2 4-1-16,10 10 1 15,8 3 0-15,10 13 0 16,5 7 0-16,4 11-1 16,4 9-1-16,4 7 0 15,1 11 0-15,-4 4-1 0,-4 18 0 16,-5 10 1-16,-10 7-1 15,-8 5 1-15,-4 5 0 16,-13 1 0-16,-8 0-1 0,-7 0 1 16,-10-4-1-16,-2-4-1 15,-6-3-1-15,-1-5-4 16,-1-7-5-16,3-2-11 0,7-11-45 16,5 0-16-16</inkml:trace>
  <inkml:trace contextRef="#ctx0" brushRef="#br0" timeOffset="6818.0119">11440 10444 357 0,'0'0'4'16,"0"0"5"-16,7 15 0 15,-5 0 2-15,3 1 0 0,1 4 0 16,-1 5 0-16,0 3 0 15,-3 1-3-15,1 2-4 16,-3-2-4-16,4 3-8 0,-4-5-34 16,3-2-38-16,-1 0-2 15</inkml:trace>
  <inkml:trace contextRef="#ctx0" brushRef="#br0" timeOffset="7014.4806">11895 10314 444 0,'0'0'2'0,"0"0"1"0,0 0 0 16,9-9 0-16,1 4 0 16,3-1 0-16,4 2-1 15,6 1-5-15,-1-3-19 16,-12 6-59-16,17 0-1 0</inkml:trace>
  <inkml:trace contextRef="#ctx0" brushRef="#br0" timeOffset="7163.0951">11885 10572 411 0,'0'0'4'0,"0"0"2"16,0 0 2-16,0 0 1 15,7 3 2-15,3-3 0 16,8 0 0-16,14-7-1 0,12-1-25 15,14-4-63-15,11-8-4 16</inkml:trace>
  <inkml:trace contextRef="#ctx0" brushRef="#br0" timeOffset="15594.4556">7621 8886 244 0,'0'0'7'15,"0"0"4"-15,0 0 1 16,0 0 6-16,0-10-1 16,0 10 3-16,0 0 1 0,-2-7 1 15,2 7-4-15,0 0-5 16,0 0-4-16,0 0-2 15,-10 0-3-15,2 7-1 16,1 7-2-16,-5 14 0 0,-4 3-1 16,-3 13 0-16,-3 4 1 15,-4 10 0-15,1 6 0 16,0 3 2-16,4 5-1 16,-2-1 0-16,0 4 0 0,4-4 1 15,4 3 0-15,0 3-1 16,0-2 1-16,-3 7-2 15,4-3 1-15,-4 5-1 16,-1 0 0-16,1 3 0 0,-1 0 1 16,-4 3-1-16,5-7 0 15,-1 4-1-15,1-5 1 16,0-3 0-16,4-5 0 0,2-7-2 16,-1-2 2-1,3-11 1-15,3-4-1 0,-1-6 0 16,1-6 1-16,4-9-1 15,1-7 1-15,-1-4-1 16,1-3-1-16,2-9-1 0,0-6-1 16,0 0-3-16,0 0-5 15,0 0-8-15,0-16-22 16,0-9-43-16,5-7-3 16</inkml:trace>
  <inkml:trace contextRef="#ctx0" brushRef="#br0" timeOffset="16077.5239">7803 9208 311 0,'0'0'5'16,"0"0"4"-16,0 0 0 16,0 0 0-16,0 0 0 0,-5-2-1 15,0 9 3-15,-5 12-2 16,0 18-2-16,-5 11-4 16,-2 17 1-16,-8 13 0 0,-5 19 3 15,-2 7-1-15,-3 7 1 16,-2 3-1-16,0-3 1 15,-4 4 0-15,4-8-1 16,0-1-2-16,5-13 0 16,2-1-1-16,3-5 0 0,4-2-1 15,0-8 0-15,7-9-2 16,0-3 2-16,4-5-1 16,2-6 1-16,0-7 0 15,3-2 0-15,2-11-1 16,0-6 1-16,3-6-1 0,-2-4-1 15,2-9-3-15,2-9-3 16,0 8-5-16,0-8-8 0,0 0-10 16,0-13-30-16,6 1-23 15,-6-5-7-15</inkml:trace>
  <inkml:trace contextRef="#ctx0" brushRef="#br0" timeOffset="16811.3261">6764 10632 354 0,'0'0'5'0,"0"0"2"0,0 0 5 16,0-9 0-16,0 9-2 16,0 0-2-16,0 0 2 15,0 0 0-15,9 12-2 0,-1 13-4 16,5 9-2-16,4 8 1 16,-2 12 0-16,8 11 4 15,1 2 0-15,1 0-2 0,-5 3 1 16,5-10-2-16,-6-2 1 15,-3-4-1-15,0-9-1 16,-3-3-1-16,-1-7 0 16,-3-5-1-16,0-6 0 15,-4-4-1-15,0-5 0 0,-3-3 1 16,1-2-1-16,-3-10 0 16,2 10 0-16,-2-10 1 15,0 0 0-15,0 0 0 16,0 0 0-16,0 0 0 15,0 0 1-15,0 0-1 0,0 0 0 16,0 0 1-16,0 0-1 16,0 0 0-16,0 0 1 15,0 0-2-15,0 0 0 0,0 0 0 16,0 0 0-16,0 0 0 16,11-12 0-16,-4 0 0 15,11-11 0-15,3-1 0 0,12-11 0 16,5-3 0-16,11-8 0 15,8-4 0-15,5 1 0 16,3 1 0-16,-1-4 0 16,-2 8 0-16,0-1 0 15,-9 4 0-15,-3 8 0 0,-8 3 0 16,-10 9 0-16,-4 1 0 16,-11 6 0-16,-5 10 0 15,-12 4 0-15,11-6 0 16,-11 6 0-16,0 0 0 0,0 0 0 15,0 0 0-15,-8 6 0 16,8-6 0-16,-12 7 0 16,5 8-68-16,7-15-24 0</inkml:trace>
  <inkml:trace contextRef="#ctx0" brushRef="#br0" timeOffset="23181.7321">2028 16999 234 0,'0'0'1'0,"0"0"-1"15,0 0 0-15,0 0 1 16,0 0 3-16,15 7 0 0,-2-2 3 15,12-2-1-15,17-1 3 16,8 3 0-16,17-3 1 16,9 1-2-16,11-3 0 0,16 0-2 15,13 0 0-15,1-3-2 16,7-1 2-16,8-1-2 16,2-1 1-16,6 0 0 15,3 0-1-15,6-2 0 0,6 4 0 16,2-2 0-16,7 1-1 15,2-2 0-15,10-1 0 16,4 4 0-16,3-4 2 16,4-1-1-16,5-1 0 0,9 2 1 15,-2-1 0-15,3-2-1 16,-4 4-1-16,-5-2 0 16,7 0 0-16,-4 4-1 15,-2-2-1-15,-5-1 0 16,2 3 0-16,-1-2 0 0,3 0 0 15,7-1 0-15,-7-1 0 16,3-1 0-16,3 0 0 16,1 0-1-16,-7 2 1 15,-2 2-1-15,-4-5 0 0,-4 6 1 16,-3 0-1-16,-6 0 1 16,-11 5-1-16,0-3 0 15,-9 2 1-15,0-2-1 0,-5 3 0 16,-2-3 0-16,-6-2 1 15,1 3-1-15,0 0 1 16,-1-1-1-16,-6 0 0 16,-4 3 0-16,-9 0 1 15,-5 0-1-15,-5 0 0 0,-5 6 0 16,-8-4 1-16,-7 5-1 16,-8-1 0-16,-4-2 1 15,-8 1-2-15,-2 0 2 16,-7-2-1-16,-4 1 0 15,-2-1 0-15,-5-1 0 16,-2 2 0-16,-3-2 0 0,-2 1 1 16,-5-2-1-16,-6 2 0 15,1 0 0-15,-5-3 0 0,-5 0 0 16,0 2 0-16,-5-2 0 16,-1 0 0-16,-3 0 1 15,-2 0-1-15,-1 0 1 16,-3 0-1-16,-1 0 1 0,2-2 0 15,-1-1 0-15,-1 0-1 16,4-1 1-16,-1 2 0 16,-1-4 0-16,-2-1-1 15,3-1 1-15,-1 0 0 0,-1-1 0 16,-1-1 0-16,2-2 0 16,-1 0-1-16,-1-6 1 15,2 0-1-15,-4-4-1 16,3-3 1-16,-1 4 0 15,-1-7-1-15,0-5 0 0,-1 2 1 16,0 1-1-16,-1-2 1 16,-1-6 0-16,-1 4 0 15,1-4 1-15,0-1 0 0,0 1 0 16,-3-1-1-16,2 0 1 16,-2-4 1-16,1 1-2 15,-1 1 0-15,-2-4 0 16,0 0 0-16,0 2 0 0,0-3 0 15,0-1 0-15,0 0 1 16,0-3 0-16,0 0 0 16,-5 1 0-16,5-5-1 15,0-7 0-15,-2 6 0 0,2-3 1 16,-4 1-1-16,2-2 0 16,0 2 0-1,-3-3 0-15,0 2 0 0,0 0 0 16,-2-2 1-16,1 3-1 15,-1-2 1-15,2 2-1 0,-5 0 0 16,2 1 0-16,1-5 0 16,2 1 0-16,3-1 0 15,-1 1-1-15,3-1 1 16,0 1 0-16,5-1 0 0,0 1 1 16,2 1-1-16,-1-3 0 15,-1 5 0-15,-3 0 0 16,-2-1 0-16,0 5-1 15,0-4 0-15,0 4 0 0,-2-1 0 16,-3 2 0-16,-1-1 0 16,1 4 1-16,1-3 0 15,-4 3 0-15,6-1 0 16,-3 0 1-16,-1 0 0 0,4 2 0 16,2 0-1-16,-5 1 1 15,5 2 0-15,-5 4 0 16,3-1-1-16,-3 1 0 15,3 5 1-15,-3-2-1 16,5 6 0-16,-6 0 0 0,6 3 0 16,-2 0 0-16,-3 5 0 15,5 5 1-15,-3-1-1 0,1 3 1 16,2-1 0-16,0 6-1 16,0-1 0-16,0 1 1 15,0 2-1-15,0 0 1 16,-2 3-1-16,2 7 0 15,0-17 0-15,0 17 0 0,-3-15 0 16,3 15 0-16,-2-11 0 16,2 11 0-16,0-12 0 15,0 12 0-15,-7-10-1 16,7 10 1-16,-9-12-1 0,9 12 1 16,-12-15-1-16,5 8 0 15,-6-3 0-15,1 1 0 16,-3-3 1-16,-2 3-1 15,-1-2 1-15,-5 2-1 0,-1-1 1 16,2 0 0-16,-8 3 0 16,2-3 0-16,-4 0 0 15,-2 0 0-15,-3 3 0 0,1 0 0 16,-6-1 0-16,-6 0 0 16,4 0 0-16,-6 2-1 15,1-2 1-15,-6 5 0 16,0-1 0-16,-5 1 0 0,-2-2 0 15,0 5 0-15,-2-2 0 16,-6 2-1-16,-2 0 1 16,0-3 0-16,-3 3 0 15,-4 0 0-15,1-5 0 0,-3 5-1 16,-1-2 1 0,-3-1 0-16,-2 1 0 0,-3 0 0 15,1 2 0-15,-3 0-1 16,-5-3 1-16,3 3 0 15,-5 0 0-15,1-2 0 0,-1 2 0 16,-1-6-1-16,-1 5 1 16,-4-2 0-16,1 0 0 15,-1 1 0-15,-1-1 0 0,-4 1 0 16,-2 0 0-16,-2 2-2 16,-3 0 2-16,0 0 0 15,0 0 0-15,-5 0 0 0,0 2 0 16,1 0 0-16,-4 3 0 15,-1-2 0-15,-1 0-1 16,0 4 1-16,-2-5 0 16,2 3 0-16,-2-3-1 15,-3 3 1-15,-2 3 0 16,0-3-1-16,-1 0 1 0,-1-1-1 16,-1 4 0-16,-2-1 1 15,-1 1-1-15,3-3 0 16,1 2 0-16,-4-1 1 15,4-1-1-15,1 2 1 16,4-2-1-16,0 2 1 0,2-2 0 16,-1 0 0-16,3 0-1 15,3 0 1-15,0-3 0 0,-1 3 0 16,4 0 0-16,-1-2 0 16,2 1-1-16,6 1 2 15,-3-2-1-15,6 2 1 16,3-3-1-16,2 3-1 0,1-2 1 15,-2 2 1-15,3 2-1 16,2-5 0-16,-1 7 0 16,2-2-1-16,2 1 1 15,-6 1 1-15,6-1 0 0,4-1-1 16,1 0 0-16,-1 3 0 16,6 0 0-16,-1-1 0 15,1 2-1-15,-1-2 1 16,1 4 0-16,-1 0 0 15,3-1 0-15,0 1 0 16,0-1 0-16,3 3-1 0,2-3 3 16,4 2-2-16,4 2 0 15,7-1 0-15,5-1 0 0,2 1 0 16,5 5 0-16,3-2 0 16,13-1-2-16,-1 5 0 15,2 0 0-15,6 3 0 0,-5 3 0 16,4 1 0-16,4 3 0 15,-1 6 0-15,-3-1 0 16,6 4 0-16,2 3 2 16,6 4 0-16,-1 2 0 15,7-1 0-15,0 12 2 0,4-5-1 16,2 9 0-16,-6 4 1 16,5 5-2-16,1 3 1 15,1 7 1-15,2 4-1 16,-4 2-1-16,4 2 2 15,-4 2 0-15,8 2-1 16,-4-4 0-16,-5 3 0 0,2-4 0 16,0 4 0-16,-4-3 0 15,2-6 1-15,-3 3-1 0,-6-2 1 16,6 0-1-16,-1-3 2 16,-2-3-1-16,2 4-1 15,-1-6 0-15,1-2-1 0,6-3 1 16,-1 3-1-16,-1 0 0 15,1-3 0-15,0 0 1 16,4 0-1-16,-4 1 0 16,4-4 0-16,-7 3 0 15,4-1 0-15,0-6 0 0,7 0-2 16,-8-5 1-16,3-1-3 16,5-4 3-16,-8-4 0 15,4-7 1-15,-4 5-1 16,-2-12 1-16,-2-3 0 15,4 2-1-15,4-10 3 0,-9-4-2 16,13-2-1-16,0 1 0 16,-3-8 1-16,3 0-1 15,3-1 1-15,-3-1-1 0,0-1 0 16,2-3 0-16,-2 2 1 16,5 4 0-16,17-5 1 15,11 2 0-15,10 3-1 0,21-3 2 16,17-2 2-16,39 0-1 15,34-10-2-15,43 0-2 16,24-10-22-16,50-10-54 16,42-7-2-16</inkml:trace>
  <inkml:trace contextRef="#ctx0" brushRef="#br0" timeOffset="29537.568">14965 1601 419 0,'0'0'4'0,"0"0"1"0,0 0 0 15,0 0 1-15,0 0 0 16,0 0 0-16,0 1 3 16,0 14 1-16,0 10-3 15,0 6-2-15,2 13 0 0,1 12-1 16,4 6 1-16,1 8-1 15,2-1-2-15,-1 1-2 16,-4-5 3-16,3-7 0 0,-8-8 0 16,0-11-3-16,0-4 0 15,-5-7 0-15,0-11 0 16,-5-5 0-16,10-12 0 16,-18 3 0-16,6-8 0 0,0-10 0 15,-1-11 0-15,1-10 0 16,-3-11 0-16,0-18 0 15,6-9 0-15,-2 0 0 16,6-8 0-16,3 42 0 16,2-2 0-16,0 3 0 15,2-4 0-15,3 6 0 0,6-2 0 16,1 4 0-16,2 0 0 16,6 11 0-16,3 1 0 15,4 5 0-15,1 4 0 0,-1 7 0 16,2 4 0-16,16 3 0 15,15 10 0-15,-7 16 0 16,-7 15 0-16,-18 6 0 16,-15 1 0-16,-13-4 0 0,-16-10 0 15,-9-6 0-15,-7-4 0 16,-3-6 0-16,-2-3 0 16,0-1 0-16,-1-1 0 15,6-5 0-15,5-5 0 16,7 3-13-16,2 0-7 15,18-6-29-15,-2 14-39 0,9-9-2 16</inkml:trace>
  <inkml:trace contextRef="#ctx0" brushRef="#br0" timeOffset="29768.0432">15500 2126 390 0,'0'0'5'16,"0"0"2"-16,0 14 1 16,0-4 1-16,0 2 0 15,0 6 1-15,0 1 0 0,-4 7 2 16,4-5-5-16,-2 4-1 16,-1 0-2-16,3-4-3 15,0-2-7-15,-2-4-16 16,-5-1-57-16,7-2-5 15</inkml:trace>
  <inkml:trace contextRef="#ctx0" brushRef="#br0" timeOffset="29975.9904">15773 1860 439 0,'0'0'4'15,"0"0"2"-15,0 0 1 16,7-8 0-16,-7 8 1 0,15-7-1 16,0 5 1-16,2-1-1 15,3-2-7-15,5 5-12 16,-2 0-42-16,1 3-32 16,-1-1-1-16</inkml:trace>
  <inkml:trace contextRef="#ctx0" brushRef="#br0" timeOffset="30139.5533">15788 2060 397 0,'0'0'6'0,"0"0"2"15,0 0 1-15,0 0 2 0,9 3 0 16,7-3 1-16,4 0 0 16,6 0-1-16,10-3-8 15,-1-6-13-15,9-1-71 0,4 0-4 16</inkml:trace>
  <inkml:trace contextRef="#ctx0" brushRef="#br0" timeOffset="30909.4987">16976 1583 391 0,'0'0'6'0,"0"0"3"16,0 0 2-16,7-13 2 15,-7 13 0-15,0 0 0 16,0 0 1-16,0 0 1 15,10-1-7-15,-7 4 1 16,-3 23-2-16,2 3-5 0,-2 6-2 16,0 12 0-16,0 12 0 15,-2 6 0-15,-1 4 0 16,1-15 0-16,0-4 0 16,-1-3 0-16,0-5 0 0,-2-9 0 15,0-4 0-15,-2-6-12 16,0-11-9-16,-1 1-19 15,8-13-50-15,-10 0 0 0</inkml:trace>
  <inkml:trace contextRef="#ctx0" brushRef="#br0" timeOffset="31242.9343">16640 1526 337 0,'0'0'7'0,"0"0"3"0,0 0 1 16,0 0 3-16,0 0 1 16,0 0 0-16,0-10 3 15,0 10 0-15,16-5-6 0,-2 0-1 16,6 0-2-16,5 0 0 16,5-2-2-16,5-1 0 0,2 4-2 15,5-5-2-15,5 5 0 16,0-4-3-16,3 3 0 15,3 0 0-15,-4 3 0 0,1-1 0 16,-5 1 0-16,-1 2 0 16,-7 0 0-16,-4 0 0 15,-6 2 0-15,-4 1 0 16,-9 4-8-16,-3 1-6 16,-4 5-17-16,-2-4-57 0,-5 6-3 15</inkml:trace>
  <inkml:trace contextRef="#ctx0" brushRef="#br0" timeOffset="31551.4309">17435 2073 455 0,'0'0'2'15,"0"0"0"-15,0 0 1 16,0 0-1-16,0 7 1 0,0 4-1 16,0 4 1-16,0 2 0 15,3 2-2-15,-3 6 0 16,0 3 0-16,0-4 1 15,-3 1-4-15,-1-3-6 16,4-3-17-16,-8 5-54 0,8-12-2 16</inkml:trace>
  <inkml:trace contextRef="#ctx0" brushRef="#br0" timeOffset="32109.6779">17741 1409 440 0,'0'0'4'0,"0"0"1"16,0-7 2-16,0 7 0 0,0-13 2 15,0 13 0-15,0-15 0 16,4 5 0-16,0 4-2 15,1-5-2-15,2 1-5 16,1 3 0-16,5-3 0 16,1 3 0-16,-1-1 0 0,4 1 0 15,1 5 0-15,-4 2 0 16,4 0 0-16,-4 7 0 16,4 3 0-16,-6 0 0 0,-1 4 0 15,-2 7 0-15,-4-5 0 16,-2 4 0-16,-3 0 0 15,0 0 0-15,-3 0 0 16,-2 0 0-16,-2 0 0 0,2-3 0 16,0-2 0-16,2-3 0 15,3 1 0-15,0-6 0 16,11-1 0-16,-2-1 0 16,9-4 0-16,-3-1 0 0,5 0 0 15,-1 0 0-15,4-1 0 16,-3-4 0-16,-1 4 0 15,4-4 0-15,-3 2 0 16,-1-1 0-16,-6 1 0 16,2 0 0-16,-5 1 0 0,-10 2 0 15,12 0 0-15,-12 0-4 16,0 0-12-16,0 0-28 16,0 5-45-16,0-5-2 0</inkml:trace>
  <inkml:trace contextRef="#ctx0" brushRef="#br0" timeOffset="32590.0341">18278 1956 473 0,'0'0'3'0,"0"-9"2"0,0 1 0 0,0-1 1 15,0 9-1-15,3-17 1 16,-1 6-1-16,-2 2-2 16,0 9-3-16,5-9 0 15,-5 9-17-15,8 9-68 0,-8-9-3 16</inkml:trace>
  <inkml:trace contextRef="#ctx0" brushRef="#br0" timeOffset="32974.5099">18975 1588 402 0,'0'0'5'16,"0"0"2"-16,0 0 2 16,0 0-1-16,0 0 1 0,0 0 0 15,0 0 1-15,4 8 2 16,1 11-5-16,-2 8-2 15,2 7-1-15,-2 9 0 0,-3 6-1 16,0 9 0-16,2 0-1 16,-2-8-2-16,-2-3-4 15,-1-2-3-15,-5-11-10 16,6-9-30-16,-5-1-39 0,-3-10-2 16</inkml:trace>
  <inkml:trace contextRef="#ctx0" brushRef="#br0" timeOffset="33203.912">18664 1504 368 0,'0'0'6'0,"0"0"3"16,0 0 1-16,0 0 0 16,0 0 2-16,0 0 1 0,0 0 2 15,14-8-1-15,2 8-4 16,3-2-3-16,6 2-2 15,7-2 0-15,4 2-2 16,1 0-2-16,5 0-4 16,1 0-9-16,1 0-36 0,4 4-38 15,-2 4-2-15</inkml:trace>
  <inkml:trace contextRef="#ctx0" brushRef="#br0" timeOffset="33609.2564">19293 2076 462 0,'0'0'4'16,"0"0"2"-16,0 0 1 15,-8-13 1-15,8 13 0 16,-2-17-1-16,2 2 2 0,4 3-9 15,9-1 0-15,4 1 0 16,8 5 0-16,0 1 0 16,0 6 0-16,3 0 0 0,-7 10 0 15,-5 5 0-15,-7 0 0 16,-6 8 0-16,-3-2 0 16,-12 6 0-16,-4-1 0 15,-3 1 0-15,-3 0 0 16,-1-7 0-16,1 2 0 15,4-6 0-15,1-4 0 0,7-5 0 16,10-7 0-16,0 0 0 16,0 0 0-16,18 0 0 15,1-3 0-15,6-6 0 16,3-9 0-16,6 4-9 0,-4 1-61 16,2-12-18-16</inkml:trace>
  <inkml:trace contextRef="#ctx0" brushRef="#br0" timeOffset="33977.4252">19675 1330 436 0,'0'0'5'0,"0"0"2"15,-7-13 0-15,7 13 2 16,-2-12 0-16,2 12 0 15,0-12 1-15,0 12 0 16,5-15-5-16,-5 15-1 16,20-9-4-16,-11 4 0 0,3 5 0 15,2 0 0-15,-5 0 0 16,4 2 0-16,-1 8-2 16,0 2 1-16,1 3 0 0,-3 2 0 15,-1 0 1-15,-3 5-1 16,1 1 1-16,-2 0-1 15,-5-1 1-15,0-3 0 16,0 1 1-16,0 0-2 0,0-2 1 16,3-4 0-16,1-1-2 15,10-1-2-15,-5-4-7 16,6-7-15-16,-2 5-60 0,9-4-3 16</inkml:trace>
  <inkml:trace contextRef="#ctx0" brushRef="#br0" timeOffset="38200.2955">20739 1601 405 0,'0'0'4'15,"0"0"1"-15,0 0 2 0,0 0 0 16,-2-11 0-16,2 11 0 16,-12-5 1-16,1 5 0 15,-1 0-3-15,0 3 1 0,-26 14-1 16,1 8 0-16,-2 7-1 16,2 6-1-16,-1 13 0 15,10 7 0-15,11 3-1 16,17-11-2-16,12-9 1 15,13 0 0-15,8-14 0 16,4-3 0-16,8-17 1 0,5-4 1 16,2-10-1-16,2-11 2 15,1-9-2-15,-6-10-2 16,-8-7 0-16,-4-9 0 16,-27 26 0-16,0-2 0 0,-7-3 0 15,-3-1 0-15,-9 3 0 16,-3 1 0-16,-8 1 0 15,-4 3 0-15,-6 8 0 0,0 0 0 16,-2 8-6-16,12-4-4 16,-12 8-50-16,4 7-27 15,-24 11-2-15</inkml:trace>
  <inkml:trace contextRef="#ctx0" brushRef="#br0" timeOffset="42438.6818">14820 4572 372 0,'0'0'7'0,"0"0"4"16,5-12 2-16,-5 12 1 16,6-10 2-16,-6 10 0 15,0 0-1-15,7-9 0 0,-7 9-6 16,3 12-3-16,-1 7-2 15,-2 9-2-15,0 7 0 16,0 6 0-16,0 4 0 16,0 2 1-16,2 6-1 15,-2-7-2-15,0 0 0 0,0-7 0 16,0-3 0-16,0-6 0 16,3-4 0-16,-3-4 0 15,0-3 0-15,0-9 0 0,0-1 0 16,0-9-2-16,0 11-2 15,0-11-3-15,0 0-4 16,0 0-5-16,-10-6-12 16,10 6-57-16,-7-14 0 0</inkml:trace>
  <inkml:trace contextRef="#ctx0" brushRef="#br0" timeOffset="42921.7516">14560 4545 331 0,'0'0'6'16,"0"0"4"-16,-6-7 3 15,6 7 2-15,0 0 0 16,-5-13 0-16,5 13 1 0,5-12 1 16,8 5-4-16,7 2-4 15,13 0-2-15,6-3 0 0,11 1 0 16,10 0 0-16,7-4-1 15,2 4 0-15,3 0-1 16,-2-1-1-16,-5 3-2 16,-8-2-2-16,-8 2 0 15,-11 2 0-15,-8 2 0 16,-11 1 0-16,-6 0 0 16,-13 0 0-16,12 0 0 0,-12 0 0 15,0 9 0-15,0-9 0 16,-12 12 0-16,4-2-7 15,3 5-12-15,-4 0-27 0,1 0-41 16,0 5-1-16</inkml:trace>
  <inkml:trace contextRef="#ctx0" brushRef="#br0" timeOffset="43271.9468">15298 4979 456 0,'0'0'3'0,"0"0"2"16,0 0 0-16,0 0-1 15,0 0 1-15,0 0 1 0,-2 15-1 16,-1-5 0-16,3 4-2 16,-2 6-2-16,2 3 0 15,-3 1 1-15,3 1-1 16,0 1-1-16,0-9 1 0,0 2-1 16,0 1-2-16,0-10-3 15,0 2-7-15,0-12-11 16,0 0-52-16,0 0-12 15</inkml:trace>
  <inkml:trace contextRef="#ctx0" brushRef="#br0" timeOffset="43788.3469">15581 4427 413 0,'0'0'5'0,"0"0"3"16,0-13 2-16,0 4 2 0,0 1 1 15,0-1 0-15,0-5 1 16,0 2 0-16,0 0-5 15,2 1-9-15,9 2 0 16,1-1 0-16,3 6 0 16,2 1 0-16,4 1 0 15,1 2 0-15,2 6 0 0,-1 5 0 16,-5 3 0-16,-4 6 0 16,-7 0 0-16,-1 7 0 15,-8 0 0-15,-9 3 0 0,-6-3 0 16,-5 4 0-16,-3-5 0 15,-5-1 0-15,5-2 0 16,0-4 0-16,3-4 0 0,4 0 0 16,6-5 0-16,12-10 0 15,-5 11 0-15,5-11 0 16,17 0 0-16,6 0 0 16,2 0 0-16,2-6 0 15,3-1 0-15,5 1 0 0,-5-1 0 16,-3 0 0-16,-10 0-4 15,3-1-46-15,-8 5-37 16,-12 3-3-16</inkml:trace>
  <inkml:trace contextRef="#ctx0" brushRef="#br0" timeOffset="44125.9573">15760 4052 422 0,'0'0'5'0,"0"0"3"15,0 0 0-15,0 0 2 16,0 0 0-16,5-7 1 16,6 4 0-16,1-1 1 15,8-2-6-15,-1-1-1 16,6 5-2-16,0-5-3 0,3 7 0 16,-1-6-5-16,0 6-24 15,13 3-55-15,-17 0-3 16</inkml:trace>
  <inkml:trace contextRef="#ctx0" brushRef="#br0" timeOffset="44339.3813">16217 3851 438 0,'0'0'5'15,"0"0"2"-15,0 0-1 16,0 0 0-16,0 0 1 0,3 8 0 15,-1 13 0-15,-2 1 1 16,4 10-6-16,-4 2 0 16,2 8 0-16,-2 3-1 15,5 0-4-15,-5-6-10 16,7-9-58-16,-2 8-13 16</inkml:trace>
  <inkml:trace contextRef="#ctx0" brushRef="#br0" timeOffset="44643.5698">16406 4908 497 0,'0'0'3'0,"0"0"1"16,0 0 1-16,0 0-3 16,0-6-2-16,0 6 0 15,0 0 0-15,0 0 0 0,0 0 0 16,0 12-62-16,0-12-26 15</inkml:trace>
  <inkml:trace contextRef="#ctx0" brushRef="#br0" timeOffset="45772.7309">17019 4400 428 0,'0'0'5'0,"0"0"1"16,0 0 3-16,0 0-1 15,4-8 1-15,-4 8 0 0,0 0 0 16,5 17 1-16,-5 6-4 16,0 8-3-16,0 10-1 15,3 5 0-15,-1 9 1 16,0 4-1-16,3-2-2 0,-2 0 0 15,2 1 0-15,-2-7 0 16,-1-4 0-16,1-5 0 16,-3-7 0-16,0-2 0 0,0-9 0 15,-3-1 0-15,-2-14 0 16,5-9 0-16,-8 4 0 16,1-10 0-16,2-7 0 15,-2-14 0-15,2-5 0 16,-3-10 0-16,1-8 0 0,-1-9 0 15,4 0 0-15,1-8 0 16,0 2 0-16,0 4 0 16,3 4 0-16,0 4 0 15,9 11 0-15,3 5 0 16,3 3 0-16,7 8 0 0,5 7 0 16,8 6 0-16,5 3 0 15,0 8 0-15,4 2 0 16,1 7 0-16,-5 11 0 0,-6 1 0 15,-4 7 0-15,-9 1 0 16,-9 0 0-16,-7 2 0 16,-10-1 0-16,-12-3 0 0,-6-3 0 15,-4 0 0-15,-8-2 0 16,0-3 0-16,-2-4 0 16,-1-1 0-16,4-5 0 15,9 3 0-15,-2-7-9 16,12 3-14-16,3 12-57 0,12-18-8 15</inkml:trace>
  <inkml:trace contextRef="#ctx0" brushRef="#br0" timeOffset="46221.798">17465 4934 461 0,'0'0'5'0,"0"0"2"15,0 0 1-15,0 0 0 16,0 0 0-16,0 0 1 15,0 0-4-15,0 11-5 0,0 3 0 16,0 6 0-16,0 0 0 16,0 7 0-16,0 0 0 15,0 5 0-15,0-2 0 16,0 0 0-16,0-3 0 16,3-3 0-16,-3-4 0 15,3-4 0-15,-3-3 0 0,0-6 0 16,0-7 0-16,0 0 0 15,0 0 0-15,0 0 0 0,0 0 0 16,0 0 0-16,0 0 0 16,0-7 0-16,0 7 0 15,0-16 0-15,0 16-17 16,10-10-72-16,-10 10-4 0</inkml:trace>
  <inkml:trace contextRef="#ctx0" brushRef="#br0" timeOffset="46775.9075">18099 4649 421 0,'0'0'5'0,"0"0"1"0,0 0 2 15,0 0 0-15,0 0 1 16,5 0 0-16,3 0 0 16,7 0 0-16,0 0-4 15,4 0-3-15,9 0-8 0,-3 0-19 16,0 3-58-16,10 2-1 15</inkml:trace>
  <inkml:trace contextRef="#ctx0" brushRef="#br0" timeOffset="46942.5586">18117 4857 385 0,'0'0'5'0,"0"0"4"16,0 0 3-16,7 3 0 15,9-3 1-15,5 0 0 0,7 0 1 16,6 0-1-16,9-5-7 16,6 5-17-16,-1 0-68 0,2-5-4 15</inkml:trace>
  <inkml:trace contextRef="#ctx0" brushRef="#br0" timeOffset="47479.1879">19151 4345 427 0,'0'0'5'16,"0"0"2"-16,0 0 1 16,0 0 0-16,0 0 1 0,7 7 1 15,-4 5 0-15,-1 12 0 16,1 0-4-16,-1 13-3 15,4 2 0-15,-1 9 0 0,-1 3-1 16,-1-1-2-16,-1-1 0 16,-2-3 0-16,0-7 0 15,0 0 0-15,0-8-3 0,-2-2-13 16,-5-3-42-16,-1-5-29 16,0-8-2-16</inkml:trace>
  <inkml:trace contextRef="#ctx0" brushRef="#br0" timeOffset="47739.0695">18860 4339 393 0,'0'0'6'16,"0"0"2"-16,0 0 2 15,0-7 0-15,0 7 2 0,5-9 0 16,5 2 1-16,10 2 1 15,7-3-5-15,13 3-2 16,10 0-2-16,7 3 0 0,7-4-1 16,7 5-1-16,-2-3-3 15,-5 4 0-15,-4 0 0 16,-7 4 0-16,-11-3-10 0,-8 10-10 16,-14 13-55-16,-3-9-13 15</inkml:trace>
  <inkml:trace contextRef="#ctx0" brushRef="#br0" timeOffset="48721.5003">19434 5004 417 0,'0'0'6'16,"-5"-10"2"-16,5 10 2 16,-2-18 2-16,2 6 0 0,0-3 1 15,0 0 1-15,5 1 0 16,4-2-9-16,4 2-5 16,8 4 0-16,-2 0 0 0,1 5 0 15,3 3 0-15,-4 2 0 16,1 4 0-16,-8 6 0 15,1 5 0-15,-8 3 0 16,-5 0 0-16,0 3 0 16,-5-1 0-16,-8 5 0 15,-1-5 0-15,-6 2 0 16,-1-5 0-16,2 1 0 0,1-1 0 16,6-7 0-16,-1-4 0 15,4 2 0-15,9-8 0 16,0 0 0-16,0 0 0 0,15 3 0 15,7-3 0-15,3-3 0 16,5-5 0-16,4 2 0 16,4-4 0-16,2 0 0 0,-6-5 0 15,4-2-50-15,-6 5-38 16,-5-8-3-16</inkml:trace>
  <inkml:trace contextRef="#ctx0" brushRef="#br0" timeOffset="49221.9687">19810 4073 451 0,'0'0'4'15,"0"0"2"-15,0-14 0 0,0 14 2 16,3-14-1-16,1 4 1 16,6 0 0-16,0 1 0 15,5-1-3-15,3 3-5 0,1 4 0 16,1 0 0-16,3 3 0 16,-6 3 0-16,-2 1 0 15,-3 9 0-15,-2-1 0 0,-8 2 0 16,2 4 0-16,-4-2 0 15,-4 0 0-15,-5 4 0 16,2-2 0-16,-3-3 0 16,-3-1 0-16,6 1 0 15,-1-5 0-15,6 5 0 16,2-4 0-16,2-2 0 16,10 6 0-16,6-3 0 0,-1 0 0 15,6 0 0-15,-3-1 0 16,-1-1 0-16,1-2 0 15,-5-1 0-15,-15-7 0 0,11 10 0 16,-11-10 0-16,-16 10 0 16,-3-5 0-16,-9 2-2 15,-4-3-2-15,0 4-10 0,-9-3-22 16,4-2-49-16,5-3-1 16</inkml:trace>
  <inkml:trace contextRef="#ctx0" brushRef="#br0" timeOffset="50306.5816">19439 1226 258 0,'0'0'8'0,"0"0"4"16,0 0 2-16,0 0 3 15,0 0 3-15,0 0 0 0,0 0 2 16,0 0 1-16,8-3-6 15,-8 3-3-15,12 0-1 16,-5 0-3-16,7 0-1 16,0 0-1-16,1 0-1 0,5 0-1 15,2 0 0-15,-2 0-3 16,2 3 0-16,3 2-1 16,-2-3-1-16,-1 0 0 15,3 6 0-15,-3-3-1 0,-2 0 1 16,-2 2-1-16,1 2 1 15,-6 0 0-15,-3 1 0 16,-8 5 0-16,1-5 0 16,-3 2 0-16,-5 0 0 0,-2 1 0 15,-4 1-1-15,-1-4 1 16,0 5-1-16,-1-4 1 16,-1 1 0-16,1-3-1 0,1 1 1 15,-4-2-1-15,7-1 1 16,-1-2 1-16,-1-2-2 15,11-3 0-15,0 0 0 16,0 0 0-16,0 0 0 16,0 0 0-16,16 6 0 0,-2-6 0 15,4 0 0 1,2 4 0-16,-3-2 0 0,3 0 0 16,3 4 0-16,-1-2 0 15,0 2 0-15,-1 2 0 0,-2-2 0 16,-1 2 0-16,-2 2 0 15,-3-3 0-15,-5 3 0 16,-4 0 0-16,-4-1 0 16,0 3 0-16,-7-1 0 0,7-11 0 15,-22 15 0-15,2-7 0 16,0-4 0-16,-3 4 0 16,-2-1 0-16,1-4 0 15,-23 7 0-15,24-8 0 16,-2 1 0-16,-17-1 0 15,22-2 0-15,3 2 0 0,8-2-10 16,9 0-63 0,-21 5-18-16</inkml:trace>
  <inkml:trace contextRef="#ctx0" brushRef="#br0" timeOffset="51358.8977">20806 4488 336 0,'0'0'7'0,"6"-10"3"0,-6 10 5 16,5-15 3 0,-3 6 0-16,-2 9 2 0,3-15 0 15,-3 15-1-15,0-10-5 16,-5 10-5-16,-11 14-2 16,0 9-3-16,-9 7-1 0,2 10-2 15,-7 4 2-15,3 11 0 16,-1 4-1-16,11-2 0 15,4 2-2-15,13-6 0 0,3-2 0 16,12-6 0-16,10-5 0 16,7-10 0-16,8-8 0 15,5-7 0-15,2-8 0 0,5-7 0 16,1-10 0-16,-4-7 0 16,-4-8 0-16,-3-8 0 15,-10-6 0-15,-4-10 0 16,-10-6 0-16,-14-2 0 15,-6-2 0-15,-16-3 0 0,-12 3 0 16,-7 9 0-16,-13 8 0 16,-7 14 0-16,-8 11 0 15,-1 9 0-15,3 8 0 16,6 12 0-16,15 11 0 16,8 10-71-16,21-6-20 0</inkml:trace>
  <inkml:trace contextRef="#ctx0" brushRef="#br0" timeOffset="53094.7461">14562 5697 260 0,'0'0'4'0,"0"0"-2"0,0 0 0 16,0 0 1-16,0 0 1 15,8 3 3-15,4 1 1 16,3 4 3-16,5 1-3 16,9 2 0-16,14 2 4 0,12-1-2 15,12 3 0-15,17-3-3 16,13-4 0-16,20-1-1 15,7 0-2-15,23-4 0 16,12-1-1-16,10 0 0 0,10-2-1 16,5 0 0-16,8 0 1 15,6 0-1-15,9 0 0 16,9 3 1-16,2-3 0 16,9 0-1-16,1 0 1 15,6 0-1-15,0-3 0 16,3 1 0-16,-7-3 0 0,-1 0 0 15,-8 0 2-15,-9 1 0 16,-13-2 1-16,-3 2 1 0,-12-4-1 16,-12 4 2-16,-11-1-2 15,-12-1 1-15,-15 1-2 16,-12 4-1-16,-12-7 0 0,-21 4 0 16,-12 2 0-16,-18 1 1 15,-13-5 0-15,-17 6 0 16,-8 0 1-16,-9-3 1 15,-12 3-1-15,9-2-1 0,-9 2 0 16,0 0-2-16,0 0-2 16,0 0 0-16,0 0 0 15,0 0 0-15,-7-6 0 16,7 6 0-16,-10 0 0 16,10 0 0-16,-10-4 0 0,10 4 0 15,-10 0 0-15,10 0 0 16,0 0 0-16,0 0 0 15,0 0 0-15,0 0 0 16,0 0 0-16,0 0 0 0,0 0 0 16,0 0 0-16,0 0 0 15,0 0 0-15,0 0 0 16,0 0 0-16,0 0 0 0,0 0 0 16,0 0 0-16,0 0 0 15,0 0 0-15,0 0 0 16,0 0 0-16,0 0 0 15,0 0 0-15,0 0 0 16,0 0 0-16,0 0 0 0,0 0 0 16,0 0 0-16,-9-2 0 15,9 2-23-15,14 0-62 16,-3 0-4-16</inkml:trace>
  <inkml:trace contextRef="#ctx0" brushRef="#br0" timeOffset="67623.8064">14602 5628 200 0,'0'0'6'15,"0"0"3"-15,0 0 5 16,0 0 0-16,0 0 3 0,-7-12 2 15,7 12 1-15,0 0 0 16,-8-11-3-16,8 11-4 16,0 0-2-16,-10-5-1 15,10 5-2-15,0 0-1 0,-10 0-2 16,10 0-1-16,0 0 0 16,0 0-1-16,-7 0 0 15,7 0 0-15,0 0 2 16,0 0-1-16,10 5 2 0,7-2 0 15,10-3 1-15,8 3 1 16,12-3 0-16,8 0-1 16,7 0 0-16,12-3-1 15,1 0-1-15,5-2 0 16,-1 3-2-16,1 0 0 0,-3-1 0 16,-5-2-1-16,-5 5 0 15,-2-2-1-15,-10 2 0 16,-6 0-1-16,-9 0 1 0,-7 0-1 15,-8 0 1-15,-6 0-1 16,-9 0 1-16,-10 0 0 16,10 0 1-16,-10 0-1 15,0 0 1-15,0 0 0 0,-10 2 0 16,-5-2 0-16,-5 3-2 16,-4-1 0-16,-6-2 0 15,-11 3 0-15,-3-3 0 16,-6 2 0-16,-1-2 0 15,-7 0 0-15,-1 0 0 16,-4 2 0-16,-4-2 0 0,2 0 0 16,1 0 0-16,-1 3 0 15,1 2 0-15,1-2 0 16,6 2-2-16,2-4 2 0,11 5 0 16,4-4 0-16,7 1 0 15,6 0 0-15,10-3-1 16,4 0 1-16,13 0-1 0,0 0 0 15,0 0 1-15,13 1-1 16,12-1 1-16,12 0-1 16,13-1 1-16,12-2 1 15,8-2-1-15,10-1 1 0,6 2 0 16,3-1-1-16,-2 0 1 16,0 2 0-16,-2-1 1 15,-8 1-2-15,-2 1 0 16,-11-1 0-16,-2 1 0 15,-11 2 0-15,-12 0 0 16,-7 0 0-16,-7 0 0 0,-13 0 0 16,-1 0 0-16,-11 0 0 15,0 0 0-15,0 0 0 16,0 0 0-16,-15 0 0 0,-2 2 0 16,-8 1 0-16,-8-1 0 15,-5 1 0-15,-8-3 0 16,-9 2 0-16,-3-2 0 0,-6 2 0 15,-3-2 0-15,3 0 0 16,-7 0 0-16,7 0 0 16,2 0 0-16,0 0 0 15,7 0 0-15,6 0 0 0,6 0 0 16,6 0 0-16,9 0 0 16,6 0 0-16,7 0 0 15,6 0 0-15,9 0 0 16,0 0 0-16,0 0 0 0,7 0 0 15,15 0-2-15,13 0 2 16,9 0-1-16,9 0 1 16,9 0 1-16,7-2-1 15,6 0 0-15,2 2 0 16,-4 0 2-16,-7-3-2 0,-6 3 0 16,-5 0 0-16,-8-2 0 15,-13 2 0-15,-4 0 0 16,-12 0 0-16,-8 0 0 0,-10 0 0 15,0 0 0-15,-20 0 0 16,-5 2 0-16,-7 1 0 16,-11 1 0-16,-3 1 0 15,-7 3 0-15,1-1 0 16,0-2 0-16,7 5-6 0,3-2-4 16,12 2-8-16,3 3-28 15,14-1-38-15,13-2-3 16</inkml:trace>
  <inkml:trace contextRef="#ctx0" brushRef="#br0" timeOffset="68702.3837">19133 5635 313 0,'0'0'8'0,"0"0"2"16,-12-4 3-16,12 4 2 0,0 0 2 16,-7-6 1-16,7 6-1 15,0 0 1-15,0 0-6 16,7-8-3-16,16 7-2 0,4 1-2 16,10-3 0-16,10-5 0 15,10 6 1-15,10-3-1 16,-1 3 1-16,3-1-2 0,0-2 0 15,-2 3-1-15,-7 0 0 16,-5 2-1-16,-10 0 0 16,-8 0-1-16,-9-3 0 15,-7 3 1-15,-8 0-2 16,-5 0 0-16,-8 0 0 0,0 0 0 16,-10 3 0-16,-10-1 0 15,-8 0 0-15,-9 3 0 16,-13 0 0-16,-10 0 0 15,-9 5 0-15,-3-6 0 16,-7 2 0-16,-1-1 0 0,1-1 0 16,6 2 0-16,8-3 0 15,12-1 0-15,7-2 0 16,9 3 0-16,12-3 0 0,11 0 0 16,14 0 0-16,7 0 0 15,23 0 0-15,9-3 0 16,16-2 0-16,7 2 0 0,15-1 0 15,12-2 0-15,7 1 0 16,-4 1 0-16,0-4 0 16,-9 3 0-16,-5 0 0 15,-14 0 0-15,-11 3 0 0,-14-1 0 16,-9 1 0-16,-10 2 0 16,-12 0 0-16,-8 0 0 15,-5 0 0-15,-11 0 0 16,-3 2 0-16,-6 3 0 15,-10-2 0-15,3 1 0 16,-8-1 0-16,7-1 0 0,6 6 0 16,0-5 0-16,12 4 0 15,3 19-70-15,12-26-18 16</inkml:trace>
  <inkml:trace contextRef="#ctx0" brushRef="#br0" timeOffset="78670.4698">7616 8690 242 0,'0'0'7'0,"-4"-8"1"16,4 8 4-16,-13-17 2 16,3 7 1-16,-2 0 0 15,-1-4 2-15,-4 1 0 16,-3 3-6-16,-3 3-1 0,1 2-4 16,-2 2-1-16,-4 3-1 15,-2 3-3-15,0 7 1 16,-2 2-1-16,-6 5 0 15,3 6 0-15,-4 4 0 0,-5 5 0 16,1 5 0-16,-6 6 0 16,-4 3 1-16,-6 4-1 15,1 6 0-15,1 5 0 16,-5 0 0-16,2 4 0 0,1-3 0 16,1 7 0-16,3 0 1 15,4 4 0-15,-4 4 1 16,5-6 0-16,1 11 0 15,-4 0 1-15,1 1-1 0,3 2 1 16,1 1-2-16,0-1 1 16,4 2-1-16,2 2 1 15,2-5-1-15,8-3 0 0,2 1 0 16,0-2 0-16,11-4 1 16,-2 2-1-16,6-7-1 15,8 1 2-15,0 3 1 16,7-4-1-16,0 3 0 15,4 1 0-15,6 1 1 0,3-6-1 16,1-1 1-16,7-3-2 16,1-2-1-16,3-9 0 15,5-2-1-15,5-6 0 16,2-5 0-16,5 0 0 0,3-7 0 16,4 0 1-16,1-8 0 15,5 0 0-15,0-4 0 16,5-4 0-16,2-6 1 0,2-1-1 15,6-5 1-15,5-4-1 16,1-3 0-16,9-5 1 16,2-9-1-16,7-2 1 15,1-9 0-15,6-2 0 0,2-7-1 16,1-6 2-16,6-4-1 16,-2-6-1-16,0-7 1 15,-2 1-2-15,-1-9 0 16,-8-3 0-16,0-6 0 15,-5-2 0-15,-8-9 0 0,-6-7 0 16,-4-5 0 0,-7-4-2-16,-3-6 1 0,-4-1 1 15,-5-1-1-15,-7-3 0 16,-6-2 2-16,-3 3 0 0,-9-3 0 16,-7 3 1-16,-6-3-2 15,-5 0 0-15,-7-1 0 16,-5 2 0-16,-5-3 0 0,-9-1 0 15,-9 0 0-15,-7 6 0 16,-4 7 0-16,-9 10 0 16,-1 7 0-16,-9 10 0 15,-4 16 0-15,-5 11 0 16,-10 13 0-16,-1 12 0 0,-3 10 0 16,-9 11 0-16,-4 5 0 15,-8 10 0-15,-2 9 0 16,2 6 0-16,2 8 0 15,8-2-9-15,15 9-11 16,5 11-56-16,30-12-9 16</inkml:trace>
  <inkml:trace contextRef="#ctx0" brushRef="#br0" timeOffset="80502.004">2585 6708 171 0,'0'0'6'0,"0"0"4"0,0 0 1 15,0 0 1-15,-5-8 0 16,5 8 1-16,10-6 3 15,12-2 0-15,13 1-2 16,10-4-5-16,12-1 1 16,17-1-1-16,9-4-1 0,4 5 0 15,3-3-3-15,-7 6-1 16,-8-4-1-16,-10 6-1 16,-8 1 0-16,-17 3 2 15,-11 3 0-15,-11-1 4 0,-3 1 1 16,-15 0 1-16,0 0 0 15,0 0-3-15,-21 0 0 16,-3 1 0-16,-10 4-3 0,-7 3-3 16,-14 5 0-16,-11 2 0 15,-9 2-1-15,-5 2 0 16,-2 1 1-16,1-2-1 16,-2 2 1-16,12-5 1 0,11-3-1 15,10-2-1-15,18-3 1 16,9-2 0-16,23-5 1 15,0 0 0-15,28 5-1 16,14-5 1-16,21-8 0 0,11 1 0 16,8-5 0-16,8 0 0 15,6 0 0-15,-1-6-1 16,-8 5 0-16,-11 6-1 16,-10 2-4-16,-12 5-7 15,-14 12-40-15,-8 1-27 0,-10 2-5 16</inkml:trace>
  <inkml:trace contextRef="#ctx0" brushRef="#br0" timeOffset="95578.2237">994 12527 154 0,'0'0'-2'0,"0"0"2"0,0 0 2 15,7-2 0-15,3 2 4 16,10-4-1-16,8 1 4 16,9-2-3-16,18-1 5 15,7 2 0-15,7-4 0 16,16 0-2-16,9 4-2 0,13-4 0 15,18 3-2-15,6-2 2 16,4 2-4-16,19-3-1 16,5-1 0-16,15-2-1 0,8-1 0 15,1 0 2-15,4-3-2 16,13 0 0-16,12 0 1 16,-1-2-1-16,11-2 0 0,-1-1 2 15,0-4-1-15,11 3-1 16,9-2-1-16,2 4 1 15,1-1-1-15,4 5 2 16,-2 0-1-16,0 5-1 16,9 3 1-16,-15-1 0 15,-4 6 0-15,-2 2 0 0,-2 0 0 16,-4-3 0-16,-5 3 1 16,-1 0-1-16,-10 0 0 15,1 0 0-15,3 0 0 0,-4 0-1 16,-1 0 2-16,-12-2-2 15,-3 2 0-15,-2-3 0 16,0 3 1-16,-10 0-1 0,-13 0 2 16,1 3-2-16,-13 2 0 15,-3 2 1-15,-6 0-1 16,-6 1 0-16,-7 0 0 16,-3-1 1-16,-5-2-1 0,-7 2 0 15,-7-2 0-15,-6 3 0 16,2-3 0-16,-14 5 0 15,1-3 1-15,-8 1-1 16,-7 4 0-16,2-5 0 0,-3 5 0 16,-5-9 0-16,-2 6 0 15,-6-4 0-15,1 7 0 16,-11-9 0-16,3 6 1 16,-9-4-1-16,-3 4 0 15,-6 1 0-15,-3 2 0 16,-2 1 0-16,-4-1 0 0,2 2 0 15,-5 2 0-15,6-3 0 16,-1 1 0-16,-2 1 0 0,2 2 0 16,-5-2-1-16,3 4 1 15,-5 1 0-15,5 6 0 16,-8-7 0-16,-2 8 0 16,0 1 1-16,0 2-1 0,-2 2 1 15,-2-3-1-15,-1 9 1 16,-2-4 0-16,-1 9 0 15,-1 4-1-15,-4 2 1 16,-3 3 0-16,2 2 1 0,-6 9 0 16,-3 1 0-16,-2 2 0 15,0 7-1-15,-7 2 1 16,-4 0 1-16,-1 7 0 16,-2 5 0-16,-4 0 0 15,0 3 0-15,-1 2-1 16,1 4 0-16,-2-1 0 0,3 6 1 15,-1-3-2-15,-1 3 1 16,1-6-2-16,1 3 1 16,4 6 0-16,1-6-1 0,-1-2 1 15,1-2-2-15,-1-1 1 16,4-1 0-16,-1 1 0 16,-1-4 0-16,4-5 0 15,0 2-1-15,2-3 0 0,3-1 0 16,-1-1 1-16,3-2 0 15,0 0-1-15,0-1 1 0,5 1-1 16,-3-5 0 0,3-2 0-16,0-2 0 0,2-6-1 15,2-2 0-15,-5-11 1 16,4 2-2-16,-1-4 2 16,-1-3 0-16,1-8 0 15,-2 2 0-15,-3-5 1 16,3-3 0-16,-3 0-1 0,-2-4 3 15,0-6-2-15,-7 0 0 16,-3-3 1-16,-3 1 0 0,-6-2 0 16,-8 0 0-16,-8-4 0 15,-8-1-1-15,-6-1 1 16,-8-5-1-16,-8 3 1 16,-10-3-1-16,-7-2 0 15,-10 1 0-15,-2-2 0 0,-10-1 0 16,-6 0 0-16,-5-1 0 15,-11 1 0-15,-1 0 0 16,-4-1 0-16,-11 0 0 16,-3 3 0-16,-4 0 0 15,-8 0-1-15,-6 3 1 0,-2-4 0 16,-8 4-1-16,-9-1 1 16,1-2 0-16,-6-3-1 15,-5 5 1-15,-4-1 0 16,-5-1 0-16,0 2 0 0,-6 1-1 15,-1-3 1-15,-4 2 0 16,-4 1 0-16,0-1 0 0,-6-2 0 16,1 5 0-16,-2-3 0 15,-4 3 0-15,3-3 0 16,-5 4 0-16,1 1 1 16,-1 0-1-16,1 1 0 15,113-8-1-15,-11 4 0 0,-3 2 0 16,-13-2-1-16,4 1 0 15,-13 0 1-15,-3 0 0 16,-5 0-2-16,-2 2 3 16,-11-1 1-16,3 1-2 15,-10 0 0-15,2-2 2 0,-11 2-2 16,4 1 0 0,-16 2 2-16,9-8-1 0,3 4 0 15,3-5 0-15,11 2 0 16,0-1 2-16,5-1 0 0,7-4 0 15,1-2-2-15,10 0 0 16,9 0 2-16,8-5 1 16,63-7-1-16,-170-18-2 15,45-10 0-15,35-6 1 0,26-10-1 16,34-6 1-16,25-4-3 16,25-4 1-16,19 1 1 15,4-5 1-15,3-5-1 16,0-6 0-16,8-7 1 0,4-6 1 15,1-14 0-15,8-2 1 16,-7-12 0-16,9 0 0 16,-1-12 2-16,6-5 0 15,6-8 0-15,2-5-1 0,8 0 2 16,-1-5-1 0,9-5-1-16,1-7 1 0,2 4-3 15,4-7 1-15,8 6-1 16,1-4-1-16,-6 4-1 15,0 1 0-15,-2 5-1 0,3 8 0 16,-4 4-2-16,-4 12-3 16,-6 6-4-16,-3 16-18 0,8 5-43 15,-8 15-6-15</inkml:trace>
  <inkml:trace contextRef="#ctx0" brushRef="#br0" timeOffset="107465.3217">6261 5794 346 0,'0'0'4'0,"0"0"0"15,0 0 2-15,0 0-1 16,0 0 2-16,-5 0-2 16,5 0-2-16,0 0-3 15,0 0-24-15,21-2-47 16,-9-4-5-16</inkml:trace>
  <inkml:trace contextRef="#ctx0" brushRef="#br0" timeOffset="124241.2612">13961 12591 292 0,'0'0'7'0,"0"0"3"0,-8-15 3 16,3 8 1-16,0-5 2 15,-2 0 3-15,-3 0-1 16,-1-3 0-16,2 4-6 0,-6 1-3 16,-5 8-3-16,-3 2-2 15,1 2-3-15,-5 10-1 16,2 1 0-16,-2 5 0 16,4 4-1-16,-2 0 1 0,11 3-2 15,-2 3 1-15,11 3 0 16,3 1 0-16,4 9 1 15,6 0 0-15,7 4 1 0,2 4-1 16,3 4 1 0,3 3 0-16,-3 2 1 0,-1 8-1 15,-1 1-1-15,-3 8 2 16,-5 3 1-16,-7 7 0 16,-1 6 2-16,-2 4 1 0,-5 4 0 15,-5 5 0-15,0 2 0 16,0-1 0-16,0 1-2 15,0 0 0-15,3 1-1 16,-4-3-2-16,4-2 0 0,2-3 1 16,0-5 0-16,1 0-2 15,-2-4 1-15,3-2 0 16,1-4 0-16,0-2 0 16,-1-2 0-16,1-4 0 0,-3-2-1 15,5-1 1-15,-2-6 0 16,-1-3-1-16,1 1 1 15,-1-4-1-15,-2-1 0 16,0 4 1-16,-2-5 1 0,-3-2-2 16,-1 2 0-16,2-3 0 15,-1-2 0-15,-1 1 0 16,2-6 0-16,2-2 0 16,2 0 0-16,-3-7 0 15,3-1 0-15,0-4 0 0,0 0 0 16,3-5 0-16,-1-4 0 15,1 2 0-15,-4 0 0 16,6-4 0-16,-2 0 0 0,-1 0 0 16,1-3 0-16,-3-3 0 15,5 2 0-15,-5-8 0 16,3 0 0-16,2-12 0 0,0 15 0 16,0-15 0-16,0 0 0 15,-2 8 0-15,2-8 0 16,0 0 0-16,0 0 0 15,0 0 0-15,0 0 0 16,0 0 0-16,0 0 0 16,0 0 0-16,0 0 0 15,12 3 0-15,1-3 0 0,8 0 0 16,7 0 0-16,4-5 0 16,5 1 0-16,6 2 0 15,-1-5 0-15,3 4 0 0,-8-2 0 16,-5 5 0-16,-7 0 0 15,-2 0 0-15,-9 0 0 16,-4 0 0-16,-10 0 0 0,0 0 0 16,0 0 0-16,0 0 0 15,0 0 0-15,0 0 0 16,0 0 0-16,0 0 0 16,0 0-34-16,0 0-54 0,8-9-3 15</inkml:trace>
  <inkml:trace contextRef="#ctx0" brushRef="#br0" timeOffset="125712.3428">14162 12658 324 0,'0'0'10'16,"5"-9"4"-16,-5 9 6 15,5-15 2-15,-5 15 1 16,7-15 2-16,-7 15-1 16,7-15 2-16,-7 15-10 0,0 0-9 15,0 7-7-15,-9 16 0 16,-3 4 0-16,-4 9 0 16,2 8 0-16,1 2 0 15,-2 9 0-15,2-6 0 0,11 1 0 16,2-6 0-16,2-3 0 15,14-5 0-15,-2-4 0 16,9-7 0-16,0-5 0 16,4-5 0-16,0-5 0 15,3-8 0-15,-6-2 0 0,6-9 0 16,-5-6 0-16,-7-6 0 16,-4 0 0-16,-3-7 0 15,-11 3 0-15,0 1 0 0,-15 1 0 16,-6 3 0-16,-5 6 0 15,-4 3 0-15,-3 7 0 16,-2 2 0-16,5 2 0 0,-2 2 0 16,10 8 0-16,2 0 0 15,13 7-8-15,1-5-81 16,10-4-1-16</inkml:trace>
  <inkml:trace contextRef="#ctx0" brushRef="#br0" timeOffset="126491.8437">14689 12792 381 0,'0'0'8'0,"0"0"1"0,0-10 3 15,0 10 1-15,-2-14 2 16,-3 6-1-16,-1-2 1 16,1 3 0-16,-5-1-6 0,-2 3-3 15,-3 5-3-15,-2 0-1 16,-3 8-1-16,0 2 0 16,1 2-2-16,1 5 1 15,2 1-1-15,7 5 1 16,6-2 0-16,3 4 1 0,12-3 0 15,9 1 0-15,4-3 0 16,4 0 0-16,6-3 1 16,2 0 0-16,1-3-2 15,-6-2 0-15,-2 2 0 0,-8-2 0 16,-4-1 0-16,-11 1 0 16,-7-3 0-16,-2 4 0 15,-13-4 0-15,-8 2 0 0,-2-5 0 16,-4 2 0-16,-4-8 0 15,1 0 0-15,7-2 0 16,0-9 0-16,8-6 0 16,9-5 0-16,3-2 0 0,8-6 0 15,12 0 0-15,5-2 0 16,4-1 0-16,6 4-8 16,8-1-35-16,2 8-43 0,-6-1-2 15</inkml:trace>
  <inkml:trace contextRef="#ctx0" brushRef="#br0" timeOffset="126873.6644">15034 12787 466 0,'0'0'3'0,"0"0"0"16,0 0 1-16,-12 5 0 0,7 3 1 15,-3 7 1-15,3-3-1 16,-2 6 1-16,5 3-2 16,2-1-1-16,0-1-1 0,9 1-2 15,4-4 0-15,4-3 0 16,6-4 0-16,2-4 0 16,2-5 0-16,3 0 0 15,-2-10 0-15,-4-2 0 16,-2-5 0-16,-4-3 0 0,-6-5 0 15,-5-2 0-15,-7-3 0 16,-7 3 0-16,-7 2 0 16,-7 3 0-16,-6 4 0 15,-3 9 0-15,0 4 0 16,-4 5 0-16,6 7 0 0,1 3 0 16,10 7-37-16,14-2-50 15,-5-1-3-15</inkml:trace>
  <inkml:trace contextRef="#ctx0" brushRef="#br0" timeOffset="127390.9857">15544 12834 511 0,'0'0'0'0,"0"0"0"0,0 0 0 15,-5-7 0-15,5 7 0 16,0 0 0-16,-2-9 0 0,2 9 0 16,0 0 0-16,0 0 0 15,12-18-29-15,-12 18-61 16,18 0-4-16</inkml:trace>
  <inkml:trace contextRef="#ctx0" brushRef="#br0" timeOffset="127661.4105">15797 12651 501 0,'0'0'3'0,"0"0"1"0,0 0-1 16,0 0-3 0,0 0 0-16,0 0 0 0,0 0 0 15,8 13 0-15,-3 6 0 16,-2 12 0-16,-1 3 0 16,0 2 0-16,1 10 0 0,-1-2 0 15,-2-2 0-15,0-4 0 16,0 1 0-16,0-15 0 0,5 9-10 15,1-11-79-15,-6-7-2 16</inkml:trace>
  <inkml:trace contextRef="#ctx0" brushRef="#br0" timeOffset="128918.1718">16210 12705 406 0,'0'0'6'0,"0"0"3"0,7-8 3 16,-7 8 0-16,0 0 1 15,11-4-1-15,-11 4 1 0,0 0 0 16,2 12-5-16,-4 0-5 16,-11 6-1-16,1 0 0 15,-8 4-2-15,0 0 0 16,-5 0 0-16,5 1 0 15,-2-6 0-15,0 0 0 0,4-4 0 16,3-4 0-16,3-2 0 16,12-7 0-16,-15 11 0 15,15-11 0-15,8 3 0 16,8-3 0-16,7 0 0 0,7-3 0 16,2-2 0-16,8-1 0 15,0 2 0-15,2-4 0 16,-5 4 0-16,-5-1 0 0,-4 5 0 15,-8-5-24-15,-20 5-61 16,14 0-2-16</inkml:trace>
  <inkml:trace contextRef="#ctx0" brushRef="#br0" timeOffset="129156.9198">16282 12671 446 0,'0'0'4'0,"0"0"2"0,0 0 0 0,0 0 0 16,0 0 1-16,8 9 0 15,-3 2 1-15,2 9 1 16,5-1-5-16,-1 9 0 16,3 1 0-16,-1 9-4 15,2-6 0-15,-2 4 0 0,-1-4 0 16,-3 4-8-16,0-7-33 15,-2-2-44-15,2-6-3 16</inkml:trace>
  <inkml:trace contextRef="#ctx0" brushRef="#br0" timeOffset="129542.0356">16690 12676 492 0,'0'0'3'0,"0"0"2"16,0-15 1-16,0 15-1 15,0-17-5-15,7 7 0 0,3-2 0 16,5-1 0-16,2 3 0 16,4 4 0-16,1 4 0 15,3 2 0-15,-1 2 0 0,-6 12 0 16,2 1 0-16,-13 7 0 15,1 2 0-15,-8 1 0 16,-3 3 0-16,-9 1 0 0,-6-2 0 16,4 0 0-16,-4-1 0 15,6-6 0-15,-3-4 0 16,5-3 0-16,5-1 0 16,5-12 0-16,0 13 0 15,5-12 0-15,7-1 0 0,8 0 0 16,3-1 0-16,1-10 0 15,9-6-39-15,0 7-49 16,-1-4-4-16</inkml:trace>
  <inkml:trace contextRef="#ctx0" brushRef="#br0" timeOffset="129724.1067">17311 12574 442 0,'0'0'3'0,"0"0"3"0,0 0 1 15,0 7 1-15,0 5 1 16,0 8 1-16,0 6 0 16,0 3 0-16,3 3-4 0,-1 14-6 15,1-5 0-15,5 9-37 16,-6-3-47-16,-2-2-4 16</inkml:trace>
  <inkml:trace contextRef="#ctx0" brushRef="#br0" timeOffset="130395.0085">14696 13726 370 0,'0'0'7'0,"0"0"5"16,5-10 2-16,-5 10 2 15,8-10 3-15,-8 10-2 0,5-12 1 16,-5 12 0-16,0 0-6 16,7 5-4-16,-4 12-8 15,-1 8 0-15,-2 5 0 16,5 4 0-16,-3 6 0 0,1 2 0 16,0-3 0-16,-1-1 0 15,-2-6 0-15,3 2-7 16,-3 1-55-16,0-15-27 15,2 0-1-15</inkml:trace>
  <inkml:trace contextRef="#ctx0" brushRef="#br0" timeOffset="130789.124">15107 13756 438 0,'0'0'5'0,"0"0"3"15,0 0 0-15,0 0 1 16,-3 5 1-16,-5 5 1 0,-1 5 0 16,-7 7 0-16,-1 3-11 15,2 7 0-15,0 3 0 16,0 2 0-16,8-3 0 16,4 1 0-16,3-6 0 0,16-3 0 15,3-7 0-15,6-6 0 16,3-6 0-16,6-7 0 0,-2 0 0 15,3-9 0-15,-3-9 0 16,-4-5 0-16,-1-4 0 16,-9-7 0-16,-6-4 0 15,-5-1 0-15,-7-2 0 16,-7 0 0-16,-7 4 0 16,-7 5 0-16,-6 9 0 0,0 8 0 15,-6 8 0-15,3 7 0 16,3 0 0-16,5 14 0 15,2 2-28-15,-7 2-60 0,24 1-3 16</inkml:trace>
  <inkml:trace contextRef="#ctx0" brushRef="#br0" timeOffset="131144.3799">15643 13714 483 0,'0'0'3'16,"0"0"-1"-16,-5 0 2 16,5 0-1-16,-17 9 1 0,2 4 1 15,1 5-1-15,1 7-1 16,1 1-3-16,1 9 0 16,9-3 0-16,2 5 0 15,10-9 0-15,7 2 0 0,8-8 0 16,5-7 0-16,2-5 0 15,3-8 0-15,-1-4 0 16,2-8 0-16,-8-10 0 16,-4-3 0-16,-7-9 0 15,-5-2 0-15,-9-7 0 0,-6 0 0 16,-11 4 0-16,-9 2 0 16,-4 5 0-16,-5 8 0 15,-5 12 0-15,-3 6 0 0,8 13-20 16,14 11-66-16,-12 2-4 15</inkml:trace>
  <inkml:trace contextRef="#ctx0" brushRef="#br0" timeOffset="132252.9832">15079 14851 363 0,'0'0'9'0,"0"0"4"0,0 0 2 16,3-10 2-16,-3 10 2 16,0 0 0-16,0-12 1 15,0 12 0-15,-7-3-7 16,7 3-10-16,-23 17-3 15,10 8 0-15,-2 0 0 0,0 10 0 16,3 2 0-16,5 2 0 16,4 1 0-16,3-4 0 15,15-3 0-15,5-5 0 16,8-8 0-16,6-9 0 0,1-3 0 16,4-8 0-16,-1 0 0 15,2-12 0-15,-3-5 0 16,-10-5 0-16,-2-7 0 15,-10-2 0-15,-9-6 0 0,-10-4 0 16,-13 2 0-16,-8 3 0 16,-7 0 0-16,-7 9 0 15,-2 7 0-15,-3 8 0 0,4 7 0 16,2 8 0-16,6 10 0 16,5 6 0-16,7 2 0 15,12-6-80-15,8 21-12 16</inkml:trace>
  <inkml:trace contextRef="#ctx0" brushRef="#br0" timeOffset="133047.533">15015 15916 455 0,'0'0'4'0,"0"0"0"15,0 0 1-15,0 0 2 16,0 0 1-16,2 15 2 0,3 5 1 16,-5 2-4-16,2 13-7 15,3 2 0-15,-2 5 0 16,-1 4 0-16,6 5 0 16,-5-5 0-16,2-3 0 15,-3-4 0-15,5-2 0 0,-4-7 0 16,1-5 0-16,1-5 0 15,1-6 0-15,-6-14-37 16,-8 10-51-16,8-10-5 0</inkml:trace>
  <inkml:trace contextRef="#ctx0" brushRef="#br0" timeOffset="133944.7557">17324 12198 420 0,'0'0'4'0,"0"0"0"0,0 0 0 15,0 0 0-15,0 0 0 16,10-3 1-16,5 3 1 16,12-3 1-16,13 3-3 15,4 0-1-15,11 6 0 0,5 1 1 16,7 6-1-16,-3 2 0 15,-1 7-1-15,-11 4-1 16,-7 10 0-16,-10 8 0 16,-13 11 1-16,-7 16 0 15,-13 11 1-15,-6 13 0 16,-12 11 1-16,-3 13 0 0,-8 9 0 16,4 9 2-16,-2 6-6 15,2 2 0-15,11 3 0 0,5 3 0 16,2 5 0-16,5-3 0 15,3 1 0-15,6 1 0 16,3 0 0-16,4 1 0 16,6-2 0-16,0 1 0 0,1-2 0 15,4-9 0-15,0 3 0 16,1-11 0-16,-1-2 0 16,-2-6 0-16,-5-6 0 15,0-10 0-15,-8-8 0 16,1-9 0-16,-6-9 0 0,-2-17 0 15,-5-9 0-15,0-13 0 16,-5-14 0-16,-5-7 0 16,-3-11 0-16,-6-7 0 15,-3-8 0-15,-11 0 0 16,1-8 0-16,-13 1 0 0,-7-3 0 16,-11-1 0-16,-4 4 0 15,-9 1 0-15,-11 5 0 16,-5 1 0-16,-11 0 0 0,-1 4 0 15,0 6 0-15,4 6 0 16,3 1 0-16,8-2 0 16,17 7 0-16,7-5-52 0,23-2-44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05:52.36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1501 4332 305 0,'0'0'6'15,"0"0"1"-15,-17 0 2 16,17 0-2-16,-8 0-1 16,8 0 1-16,0 0 1 15,-2 7 2-15,12-4-5 16,22-3 0-16,18 0-1 0,10 0 2 16,21-5 1-16,13-2 0 15,23-3 1-15,12 1-1 16,16 1-1-16,9-2 1 15,18 2-2-15,7-2 3 16,12-2-2-16,13-1-1 0,10-2-1 16,17 4 0-16,5-4-1 15,12-2-1-15,9 2 0 16,7 0 0-16,3-1-1 0,7 2 0 16,-1-1 0-16,-2 3 1 15,5-1-2-15,-5 0 1 16,-2 7 0-16,-1-8-1 0,-4 5 1 15,2 1 0-15,-5 1 0 16,3 2 0-16,-4 0 0 16,2 5-1-16,-7 0 1 15,2 0 0-15,-9 0-1 0,-4 0 0 16,-10 0 1 0,-6 0-1-16,-9 0-1 0,-13 0 1 15,-11-5 0-15,-14 1 0 16,-8-2 0-16,-15-1 0 15,-9 0 0-15,-13-1 0 16,-14-1 1-16,-7-2-1 0,-14 4 0 16,-6-4 0-16,-13 2 0 15,-8 2 1-15,-12-3-1 16,-7 2 0-16,-12 1 0 0,-11 0 1 16,-7 4-1-16,-8-1 1 15,-7 1 0-15,-10 3 0 16,10-3 0-16,-10 3 0 15,0 0 0-15,0 0 1 0,0 0-1 16,0 0-1-16,0 0 1 16,0 7-1-16,0 13 0 15,-7 14 1-15,-1 24 0 16,-4 17 0-16,-6 29 0 0,-7 32 1 16,-5 29 0-16,-2 33 0 15,-8 26 2-15,6 19-2 16,-1 13-2-16,5 5 0 15,3-3 0-15,4-11 0 16,4-1 0-16,3-21 0 0,4-19 0 16,-1-23 0-16,-1-15 0 15,1-14 0-15,-1-16 0 16,-4-16 0-16,1-28 0 0,4-15 0 16,-2-21 0-16,2-16 0 15,4-15 0-15,2-16 0 16,7-11-17-16,-11 14-57 15,6-22-15-15</inkml:trace>
  <inkml:trace contextRef="#ctx0" brushRef="#br0" timeOffset="1405.1809">1272 4596 277 0,'0'0'4'0,"0"0"1"16,-2-11 4-16,2 11-2 16,0 0 1-16,-18-7 0 0,6 7 3 15,-1 7-1 1,-9 10-3-16,0 16-1 0,-3 14-2 15,-3 14 5-15,7 24 0 16,-4 27 0-16,4 14-2 16,9 24 0-16,4 19 0 15,3 15 1-15,8 6-1 0,-1 17-3 16,4-5-2-16,1-4 2 16,-7-3-1-16,-2-9 1 0,-1-2-1 15,-5-8 1-15,-4-10-1 16,-3-7 1-16,0-12 0 15,-7 1-1-15,10-10-1 0,-1-9 0 16,-2-13-1-16,3-15 0 16,-1-11-1-16,8-15 0 15,-4-21 0-15,6-10 0 16,-2-17 0-16,-3-12 0 16,4-5 1-16,4-10-1 0,0 0 0 15,0 0 1-15,0 0-1 16,0 0 0-16,9-5 1 15,4-2 0-15,15 0-1 16,1 1 1-16,16 2 1 16,12-1 0-16,10 2 1 0,25 3-1 15,18 10 0-15,19 2 0 16,20 1 0-16,25 3-1 16,17 2 0-16,21 0 1 0,17 2-1 15,19 2 0-15,15-2-1 16,13 3 2-16,10-2-2 15,13 4 1-15,9-5-1 0,10 2 0 16,45-4 1-16,-30-3-1 16,5-8 0-16,3-4 0 15,4-3 1-15,0-10-1 16,-1-2 0-16,-1-4-1 16,-42-2 1-16,32 4-2 15,-5-1 1-15,-8 3 0 0,-11 2-1 16,-13 7 1-16,-16 3 0 15,-14 0 0-15,-17 3 1 16,-22 5 0-16,-23-1-1 16,-18 0-4-16,-22 1-2 0,-22-3-3 15,-25-1 0-15,-18-4 0 16,-12 0 0-16,-27 0 2 16,-11 0 2-16,-19 0 3 0,-12 0 5 15,-18 0 2-15,0 0 3 16,-16-2 1-16,-3 2 0 15,-6 0 1-15,0 2-1 0,-3-2 0 16,3 3 0-16,4-1-1 16,3 1-1-16,6 0-3 15,-1-2 0-15,13-1-2 16,-12 8 0-16,12-8 0 0,0 0-1 16,9 10 1-16,7-8-1 15,1 1 1-15,5 0 0 16,8-3 0-16,5 0-2 15,4 0-1-15,4-6-7 16,4 3-19-16,10-8-54 16,-12-4-2-16</inkml:trace>
  <inkml:trace contextRef="#ctx0" brushRef="#br0" timeOffset="1530.9271">11571 8120 511 0,'0'0'0'15,"-7"0"0"-15,-3 10 0 16,0 17-4-16,-7 24-70 0,4-13-10 16</inkml:trace>
  <inkml:trace contextRef="#ctx0" brushRef="#br1" timeOffset="40325.2182">10478 4407 152 0,'0'0'6'0,"0"0"1"0,0 0 1 15,0 0-2-15,4 0 1 16,-4 0 2-16,0 0 2 15,16 13 4-15,-2-6-3 16,16 0-1-16,8 0 3 0,14 3 2 16,12-5 0-16,16 0-1 15,7-5-2-15,7 0-2 16,6-7-3-16,-4-1-2 16,0-4-2-16,-10 2-1 0,-4-2-1 15,-10 2 0-15,-9 2-2 16,-11-2 1-16,-10 5-1 15,-12 0 2-15,-8 2 3 16,-7 3 1-16,-5-1 0 16,-10 1 1-16,2 7 1 0,-2 5-1 15,-7 6 1-15,-5 11-1 16,-3 13-3-16,-2 16 1 16,-3 16 0-16,-1 21-2 0,0 16 1 15,1 15-1-15,4 7 1 16,6 6 0-16,1 8-1 15,9-7 0-15,0-6 0 16,2-7 0-16,8-11-1 0,-1-7 1 16,2-10-2-16,-1-4 0 15,-3-6-1-15,-1-7 1 16,-6-6-1-16,2-1 1 0,-2-12-1 16,0-3 0-1,0-5 0-15,0-6 0 0,3-7 0 16,-1-2 0-16,5-6 0 15,-4 2 0-15,1-4 0 16,-1 3 0-16,3-3 0 16,-6 2 0-16,0 4 0 0,0-6 1 15,0 0-1-15,-6-5 0 16,3 0 0-16,-1-5 0 16,4-2 0-16,-3-5 1 0,1-3-1 15,-1 4 1-15,3-7-1 16,-2-1 1-16,2 1-1 15,-2 2 1-15,-3-1-1 16,-1-2 0-16,-4 4 0 16,1 0 1-16,-4 0-1 0,-7 3 0 15,-2-3 0-15,-8 0 0 16,0 1 0-16,-9-1-1 16,-4-2 1-16,-4-2 0 15,-10 2 0-15,-3-3 0 0,-4 1-1 16,-7-1 1-16,-8 3-1 15,-5 0 1-15,-11-1 0 16,-4 2-1-16,-11 3 1 16,-4-4-1-16,-10 4 0 0,-10 0 1 15,-3-4 0-15,-5 2-1 16,-4 0 1-16,-8 0 0 16,-4 4 0-16,-1-3 0 0,-2 2 0 15,-6 4 0-15,-6 1 0 16,1-3 0-16,-7 5 0 15,2-2 0-15,-2-5-1 16,1 0 2-16,-1-5-1 0,2-1 1 16,3-4 0-16,2-5 1 15,3 0 1-15,0 0 0 16,-2-5 1-16,6 3-1 16,2-3 0-16,-2 0 0 15,4 0-1-15,0 0 0 0,-2 1-1 16,7-4 0-16,2-2-1 15,0 0 1-15,4-2-1 16,4-1 1-16,0 4-1 16,1-2 0-16,6 2 1 0,3 4-1 15,-2 2 0-15,2 0 0 16,4 3 1-16,3 0-1 16,0 0 0-16,4 6 0 0,1-1-1 15,5-4 2-15,-1 5 0 16,8-4 0-16,4 1-1 15,0-1-1-15,11 1 1 16,1-3 2-16,4 3-1 0,7-3 0 16,7 0-1-16,2 1 1 15,6-1 0-15,7 6 0 16,12-6 1-16,8 2-2 0,8-2 0 16,3 0 0-16,7 0 0 15,11 0 0-15,3 0 0 16,11 0 1-16,-9-2-1 15,9 2 0-15,-8-13 0 16,3 0-1-16,3 0 1 0,-6-10 0 16,1-7 0-16,-5-8-1 15,-1-8 1-15,1-12-1 16,-6-8 1-16,1-12-1 16,-6-15 3-16,-2-11-1 0,-7-10 1 15,12-11-3-15,-4-16 2 16,-6-2 0-16,5-8 1 15,5 2-2-15,0 4-2 16,10 8 1-16,0 8-1 0,-5 11 2 16,5 11-2-16,3 13 2 15,-4 12-1-15,2 6 0 16,1 9 1-16,1 7 0 0,-1 3 1 16,1 10-1-16,2 5 0 15,-9 4 0-15,8 9 0 16,3 2 0-16,-1 7 0 15,1 5-1-15,3 2 0 16,0 4 1-16,0-2-1 0,5 4 0 16,8 0 0-16,1-6 1 15,4 4 0-15,6-1 0 16,10-2-1-16,3-1 0 16,14 0 0-16,9 1 1 0,5 0 0 15,14-3 0-15,11 3-2 16,12 0 0-16,7-4 3 15,10 1-1-15,15-2-1 0,4-1-1 16,11-1 1-16,2 2 0 16,13-2 0-16,6 1 1 15,9 2-1-15,5 1 1 16,4 1 0-16,1 2 1 16,5 2-1-16,-2 0 0 15,-1-2 0-15,6 1 1 0,-6 1-1 16,-5-2 0-16,5-2 1 15,1 3-1-15,-1-1 1 16,0 0-1-16,-1 2 1 16,1 0-1-16,-4 5 1 15,6 0-1-15,-1 0 1 0,-1 5-1 16,3-3 1-16,0 2-1 16,-3 1 1-16,1-4-1 0,0 4 0 15,-4 0 1-15,-1 0-1 16,-3 0 0-16,-3 0 0 15,-4 0 1-15,-3 4-1 16,-5-4 0-16,-5 1 0 0,-5-1 0 16,-10 0 0-16,-2 0 0 15,-3-1 0-15,-7-5 0 16,-6-2 0-16,-4 4 0 0,-10-4 0 16,-3 1 1-1,-10-1-1-15,-8 0 0 0,-10 4 0 16,-6-1-1-16,-13 0 1 15,-10 5 0-15,-7-2-1 16,-13-1 1-16,-7 3 0 16,-5 0 0-16,-13 0 0 15,-4 0 1-15,-8 0-1 0,0 0-2 16,0 0-20-16,12 8-59 16,-19-8-4-16</inkml:trace>
  <inkml:trace contextRef="#ctx0" brushRef="#br1" timeOffset="53033.8781">14478 4845 250 0,'0'0'6'15,"0"0"4"-15,0 0-1 0,0 0 2 16,0 0 1-16,0 0 0 15,-5 15 4-15,0 5 0 16,-3 13-3-16,5 8-2 0,-1 13 2 16,1 13 0-16,3 8-2 15,0 14 2-15,0 6-1 16,5 4-1-16,0 5-1 16,3 2-2-16,-3 4 0 0,-3 3-1 15,1 1 1-15,-3 5-3 16,0 4-1-16,-3 1 0 15,-2 2-1-15,1 4-1 16,-2-4 1-16,1 0-1 16,3-5-1-16,-3-7 0 15,5-2 0-15,-3-2 0 0,3-1 0 16,-2-8 0-16,2 6 1 16,0-3-2-16,0-3 0 15,2 0 0-15,1 3 0 0,-3-2 0 16,0 0 0-16,0-6 0 15,0-2 0-15,0-2 0 16,-5-3 0-16,3 0 0 0,-7-6 0 16,5-2 0-16,-4-7 0 15,4-2 0-15,-4 1 0 16,0-10 0-16,1-1 0 16,-3-5 0-16,5-10 0 0,-5 0 0 15,5-9 0-15,-5-4 0 16,6-5 0-16,-1-5 0 15,-3-4 0-15,3-7-11 16,-5-7-13-16,-10-1-60 16,20-5-4-16</inkml:trace>
  <inkml:trace contextRef="#ctx0" brushRef="#br1" timeOffset="54238.1639">15489 4875 265 0,'0'0'5'0,"0"0"5"0,0 0 2 15,-2-10 4-15,2 10 1 16,0 0-1-16,-5-8-1 16,5 8 1-16,0 0-4 15,0 6-4-15,0 11-1 0,0 13-1 16,0 9 1-16,0 12 0 15,2 17 3-15,-2 9 0 16,5 15 2-16,-5 5 0 0,5 10-1 16,-3 1-2-16,-2 6-1 15,4-3-2-15,-2-2-1 16,0-2-1-16,-2-3-1 16,0-3-1-16,0-1-2 0,0-6 0 15,0-3 0-15,-2 1 0 16,0 1 0-16,-7-1 0 15,7 3 0-15,-3-4 0 16,0-3 0-16,1-2 0 16,1-4 0-16,1 0 0 15,2-6 0-15,0-1 0 0,0-1 0 16,2-2 0-16,1-1 0 16,-1 0 0-16,0-5 0 15,-2 4 0-15,3-7 0 0,-3 4 0 16,0 0 0-16,-3-2 0 15,1 2 0-15,0-3 0 16,-1 2 0-16,-2 0 0 0,2-3 0 16,-2-3 0-16,0 2 0 15,1-3 0-15,-1-2 0 16,0-3 0-16,-1 2 0 16,1-5 0-16,1 2 0 15,-1-5 0-15,2 2 0 0,1-3 0 16,-3 1 0-16,5-4 0 15,-2-2 0-15,2 1 0 16,-4 0 0-16,4-2 0 16,0-7 0-16,0 1 0 15,-2-5 0-15,-1-3 0 0,3-5 0 16,0-4 0-16,-2-9 0 16,2-9 0-16,0 16 0 15,0-16 0-15,0 0 0 0,0 0 0 16,0 0 0-16,0 0 0 15,0 0 0-15,0 0 0 16,0 0 0-16,0 0 0 0,0 0 0 16,0 0 0-16,-12 5 0 15,12-5 0-15,0 0 0 16,0 0 0-16,-13 0-6 16,13 0-6-16,0 0-3 15,0 0-8-15,-7 0-28 0,7 0-34 16,0 0-1-16</inkml:trace>
  <inkml:trace contextRef="#ctx0" brushRef="#br1" timeOffset="54766.4993">14524 9576 303 0,'0'0'8'0,"0"0"5"16,0 0 1-16,0 0 1 16,0 0 3-16,0 0 2 0,0 0 0 15,8 5 3-15,9-2-8 16,8-3-3-16,15 0-1 15,7 3-1-15,11-3-1 16,9 0-3-16,2 0-2 16,4 0 0-16,-2-3-2 0,-1 3 0 15,-5-3 0-15,-13 1-2 16,-5-1 0-16,-7 1 0 16,-10 2 0-16,-8 0 0 15,-5 0 0-15,-6 0 0 0,-11 0 0 16,0 0 0-16,-3 10 0 15,-10-10-12-15,13 0-70 16,-14 0-3-16</inkml:trace>
  <inkml:trace contextRef="#ctx0" brushRef="#br1" timeOffset="55666.5282">14278 4884 76 0,'0'0'0'0,"0"0"0"16,0 0 0-16,0 0 0 0,8 0-1 15,-8 0-1-15,0 0 0 16,0 0 1-16,8 0 0 16,-8 0-9-16,0 0-22 15</inkml:trace>
  <inkml:trace contextRef="#ctx0" brushRef="#br1" timeOffset="56164.3592">14264 4890 213 0,'0'0'6'16,"0"0"0"-16,5 0-1 15,-5 0 1-15,0 0 2 0,15-3 4 16,2 0 2-16,3 1 0 16,5 0-3-16,12-3-1 15,0 2 2-15,16-2 0 16,2 1-1-16,9-2-2 15,5 2-1-15,3 1 0 0,8-2-2 16,0 3 0-16,-3 0 0 16,-2-1-2-16,-6 3-1 15,-9 0-1-15,-8 0-1 16,-8 3-1-16,-11-1 1 16,-6 0 0-16,-4-2 0 0,-6 3 0 15,-4-1 2-15,-4-2 0 16,-9 0 0-16,12 0 0 15,-12 0-2-15,0 0-4 0,0 0-7 16,0 0-24-16,-9 0-37 16,9 0-8-16</inkml:trace>
  <inkml:trace contextRef="#ctx0" brushRef="#br1" timeOffset="57483.4837">14117 4895 200 0,'0'0'3'15,"0"0"3"-15,0 0 1 16,0 0 6-16,0 0 3 16,0 0 5-16,0 0 1 15,0 0 3-15,0 0-2 0,0 0-2 16,0-13-1-16,0 13-3 15,0-15-5-15,0 3-4 16,0-5-3-16,0-3-3 16,0-2 0-16,0-6-1 15,0 1 0-15,0-2 0 0,0-4-1 16,0 3 1-16,0 1 1 16,2 5 0-16,-2-2 1 15,3 4-1-15,-3 5 0 0,0 2 1 16,0 5-1-16,0 10-1 15,0-13 0-15,0 13-2 16,0 0 0-16,0 0-1 0,0 0-1 16,0 0 1-16,0 0-1 15,0 0 1-15,7 0 0 16,-7 0 1-16,18 8 0 16,-11-5 1-16,6-1 0 0,4 3 1 15,-2-3 0-15,5 1-1 16,0-3 1-16,5 0 0 15,2 0 0-15,6 0 0 16,1 0 0-16,8-3 0 16,3 1-1-16,4 0 1 15,6 2 1-15,3 0-2 0,6 0 1 16,1 0 0-16,5 2-1 16,6 0 1-16,4 3-1 15,5-2 1-15,7-3-1 0,0 3 0 16,5-3 1-16,4 0 0 15,2-3-1-15,1 0 0 16,3 1 1-16,-3-3-1 0,6 0 1 16,1 0-1-16,4 0 0 15,-1 2 0-15,8-2 0 16,5-2 0-16,4 1 0 16,4-1-1-16,1 2 1 0,6 1 0 15,5-4 0-15,2 3 0 16,-2-2-1-16,10 2 1 15,-6 0 0-15,6 0 0 16,-1-2-1-16,1 2 1 16,-1 2 0-16,-2 1 0 15,-2 2-1-15,-1 0 1 0,-1 0 0 16,-6 0 0-16,1 0 0 16,-3 0-1-16,-4 2 1 15,-1 1 0-15,-3-3 0 0,-5 0 0 16,-5 0 0-16,-7 2 0 15,-4-2-1-15,-9 0 1 16,-10 0 0-16,-9 0-1 0,-10 0 1 16,-13 0 0-16,-13-2 0 15,-9-1 1-15,-12 3 0 16,-11-2 0-16,-8 2-1 16,-9 0-2-16,0 0-6 15,0 0-11-15,-12-10-53 0,-5 10-6 16</inkml:trace>
  <inkml:trace contextRef="#ctx0" brushRef="#br1" timeOffset="58897.8926">15362 4934 263 0,'0'0'1'0,"0"0"-1"15,0 0 0-15,0 0 0 16,8-2 0-16,-8 2 0 16,22-2 1-16,-6 2 2 15,5 0-1-15,7 0 2 16,11 0 2-16,7 0 0 0,6 0 0 16,10 0 0-16,5 0-1 15,11 0 0-15,5-5-1 16,7 2 0-16,4 1-1 0,11-4 1 15,-1 5-1-15,1-8-1 16,9 7 0-16,3-5 0 16,2 4-1-16,0-2 1 0,3 0-2 15,-5 3 1-15,7-6 0 16,3 6-1-16,-3-3 1 16,-2 3-1-16,2-1 0 15,1-2 0-15,-3 3 1 16,-2 2-1-16,-4-3 0 15,-7-2 0-15,6 5 0 0,-4-2 0 16,-3-3 0-16,-4 3 0 16,-2-4 0-16,-3 4-1 15,0-1 1-15,4-1 0 16,-11 1 0-16,-5 1 1 0,-3-1-1 16,1 0 0-16,-6 3 0 15,-2-1 0-15,-2 1 0 16,-8-3 1-16,0 3-1 0,2 0 0 15,-3 0 1-15,-2 0-1 16,-2 0 0-16,-4-2 1 16,-7-2-1-16,4 2 0 0,-10 0 0 15,-3-3 0 1,-2 2 1-16,-8 1-1 0,4-1 1 16,-10 0 0-16,1-2-1 15,-2 1 2-15,3 1-1 16,-1-2 0-16,-6 5 0 0,3-2 0 15,-4 2-1-15,2-2 0 16,-5 2 2-16,4 0-2 16,-6 0 0-16,-1 2 0 15,2-2 1-15,-2 0 0 16,-2 2 0-16,1-2 1 0,4 0-1 16,-1 3 1-16,0-1-1 15,0-2 2-15,-2 3-3 16,2-1 0-16,-2 0 1 0,-1-2-1 15,-3 3 2-15,-10-3-2 16,13 5 1-16,-13-5 1 16,0 0 1-16,12 0 2 15,-12 0 2-15,0 0 0 16,0 0 0-16,0 0 1 0,0 0 0 16,0-8-2-16,0 8-1 15,2-14-1-15,1 4-2 16,-3-2-1-16,4-3 0 0,-1-3-1 15,3-2-1-15,-4-4 2 16,5 2-1-16,0-5 1 16,-4 1 1-16,2 2-1 15,0-1 2-15,-5 0 0 16,0 8 0-16,0-1 1 0,0 3-1 16,0 3 0-16,0 12-1 15,-5-15-1-15,5 15-2 16,0 0-4-16,0 0-4 0,-8-2-10 15,8 2-29-15,-2 12-32 16,0 1-4-16</inkml:trace>
  <inkml:trace contextRef="#ctx0" brushRef="#br1" timeOffset="59619.1758">19820 4006 318 0,'0'0'7'16,"0"0"4"-16,0 0 1 16,0 0 1-16,0 0 0 15,0 0 0-15,0 0-1 0,0 0 1 16,2 12-6-16,1 2-4 16,-3 6-2-16,4 3 0 15,1 5 1-15,1 3 0 16,-1 4 0-16,2-3-1 15,-2 1 0-15,0-1 0 16,0-5-1-16,0-4 1 0,-2-4 0 16,-1-2-1-1,-2-5 1-15,3-5 1 0,-3-7-2 16,0 13 1-16,0-13-1 16,0 0 1-16,0 0-2 0,0 0-3 15,0 0-9-15,0-5-32 16,0 5-30-16,0-17-6 15</inkml:trace>
  <inkml:trace contextRef="#ctx0" brushRef="#br1" timeOffset="60715.8698">19832 3941 250 0,'0'0'5'0,"0"0"2"0,0 0-1 16,0 0-2-16,0 0 2 15,0 0-2-15,11 2 2 16,-11-2 2-16,14 3-4 0,-1 1-1 16,11-1 3-16,8 5 1 15,9-3 2-15,10 2-1 16,12 1-1-16,9-1-1 16,5 1-1-16,10-4-2 15,5 2-1-15,5-4-1 0,10-2 0 16,3 0 0-16,9 0 0 15,5-2-1-15,8-5 1 16,7 1-1-16,9 1 1 16,2 1-1-16,10-1 1 15,3-1-1-15,4 1 2 0,7 0-2 16,5-3 0-16,2 6 0 16,5-2 0-16,4-2 0 15,4 1 0-15,4 2 1 0,1-1-1 16,-5 1 2-16,5 1-2 15,-1 0 0-15,2-4 1 16,1 2 0-16,-12-1-1 0,-5 0 1 16,-2 0-1-16,-8-2 0 15,-15 4 1-15,-5-2-1 16,-15 1 0-16,-12 1 0 16,-8 1 1-16,-5-2 0 15,-11 2 0-15,-9 0 1 0,-7-1 1 16,-13 1 2-16,-9-1-1 15,-10 1 1-15,-13 0 2 16,-9-2 1-16,-12 4 1 16,-5-2-1-16,-16 2 0 15,12 0-1-15,-12 0 0 0,0 0-1 16,0 0-3-16,0 0-2 16,-7 0 0-16,7 0-1 15,-12 2-2-15,12-2-2 0,-13 6-1 16,13-6-3-16,-15 2-1 15,15-2-3-15,-11 5 1 16,11-5-3-16,0 0 0 0,0 0-1 16,0 0-2-16,-7 7 1 15,7-7-1-15,0 0 3 16,0 0-2-16,0 0-10 16,0 0-36-16,-9 6-4 0</inkml:trace>
  <inkml:trace contextRef="#ctx0" brushRef="#br1" timeOffset="63186.7826">20827 4409 122 0,'0'0'5'0,"0"0"1"0,0 0 1 15,0 0 1-15,0 0 0 16,4 0 1-16,-4 0-1 16,21 0 3-16,-9 3-5 0,5-3-1 15,8 2 1-15,5 1-2 16,7 0 1-16,5-3-1 15,13 1 1-15,7 5-1 0,11-4 0 16,3-2-1-16,12 3-1 16,1-3 0-16,13 0 0 15,7 0 1-15,0 0-2 0,3-5 0 16,8-1 0-16,-3 2 0 16,9-1-1-16,6 0 1 15,0 3 0-15,0-3 1 16,7 2 0-16,0 3-1 0,-2-3 0 15,2 3 0-15,0 0 0 16,3-2-1-16,-5-1 1 16,2 3 0-16,-3-1-1 15,7-3 1-15,-5 2 1 16,4-1 2-16,-10-2 0 16,-5 2 0-16,0 2 0 0,-1-5 1 15,-9 4-1-15,-10-1 0 16,0-1-1-16,-8-1 0 15,-2 0 0-15,-3-1-1 0,-9 4-1 16,-7-3 1-16,-7 3 0 16,-1 0-1-16,-7-3 1 15,-3 2-1-15,-14 3 0 16,-6-3 1-16,0 2 0 0,-8-2 0 16,1 3 1-16,-8-2-1 15,2-1 2-15,-5 0-2 16,3 1 0-16,-7 2-1 0,3 0 0 15,-1 0 0-15,-2 0 0 16,-1 0-1-16,-4 0 1 16,2 0 0-16,-2 0 0 15,3 0 0-15,-4 0 1 16,1 0-1-16,2 0 2 16,0 0-1-16,0 0 1 0,-2 0-1 15,4 0 1-15,-2 0 0 16,-1 0-1-16,-1 0 0 15,-3 2 1-15,2-2-2 0,4 3 2 16,-4-3-3-16,3 3 3 16,-3-3-2-16,3 0 0 15,2 0 0-15,3 0 0 0,-2 0-1 16,-1 2 1-16,1-2 0 16,-1 0-1-16,1 0 1 15,-2 0 0-15,0 3 0 16,2-3 0-16,-6 0 0 0,0 0 0 15,1 0 0-15,-1 0 1 16,1 0 0-16,-1 0-1 16,0 0 1-16,1 0 0 15,-1 0 0-15,3 0-1 16,2 0 0-16,-1-3 1 16,3 3-1-16,-4 0-1 15,5-2 1-15,-5 2 0 0,3 0-1 16,-6 0 1-16,0-3-1 15,-2 3 1-15,0-3-1 0,-10 3 0 16,12 0 1-16,-12 0-1 16,11 0 1-16,-11 0-1 15,0 0 1-15,9 0-1 0,-9 0 1 16,0 0-1-16,0 0 1 16,0 0-1-16,0 0 0 15,0 0 0-15,0 0 0 16,0 0 0-16,0 0 1 0,0 0 0 15,0 0 0 1,0 0 1-16,0 0 1 0,0 0 0 16,0 0 1-16,0 0 0 15,0 0 0-15,0 0 0 16,0 0-1-16,0 0 1 16,0-12-1-16,0 12-1 0,0-9 0 15,0 0 0-15,-2-3-1 16,2-3 1-16,0 1 0 15,0-4-1-15,0-2 1 0,0-2-1 16,2-1 1-16,1-1-1 16,1 0 0-16,-1-2 0 15,0 6 1-15,0-2 0 0,-3 7 0 16,0 1 0-16,2 4 1 16,-2-1-1-16,0 11 0 15,0-10 0-15,0 10-1 16,0 0 0-16,0 0-1 15,0 0 1-15,0 0-1 0,0 0 0 16,0 0 0 0,0-9 0-16,0 9 0 15,0 0 0-15,0 0 0 0,0 0 0 16,0 0 0-16,0 0 0 16,0 0 1-16,0 0-1 0,0 0 0 15,0 0 1-15,0 0 0 16,0 0-1-16,-2-11 1 15,2 11-1-15,0 0 0 0,0-9-1 16,0 9 1-16,0 0-1 16,0 0-1-16,-6-11 1 15,6 11-1-15,0 0 1 16,0 0 0-16,-5-9-1 0,5 9 1 16,0 0 1-16,0 0-1 15,-10-8 0-15,10 8 1 16,0 0-1-16,0 0 0 0,0 0-1 15,-9-12 0-15,9 12-2 16,0 0-2-16,0 0-4 16,0 0-1-16,0 0-2 15,0 0 0-15,0 0-2 16,0 0 1-16,0 0 1 16,0 0 1-16,0 0 5 15,0-7 1-15,0 7 3 0,0 0 2 16,-6-12 1-16,6 12 2 15,-12-7 1-15,2 2 1 0,-5-1 1 16,-4 6 1-16,-6-2 0 16,-5-1 2-16,-2 3-5 15,-3 0-14-15,-1 5-55 0,-1 6-3 16</inkml:trace>
  <inkml:trace contextRef="#ctx0" brushRef="#br1" timeOffset="65663.585">13593 7340 299 0,'0'0'11'0,"0"0"5"16,0 0 3-16,0 0 4 15,5-9 1-15,-5 9 1 0,0 0 0 16,0 0 0-16,4-8-11 15,-4 8-6-15,0 0-4 16,0 8-2-16,-2 3-2 0,-3 4-1 16,-4 7 0-16,-4 3 1 15,-2 3 0-15,-3 4 1 16,-2-3 0-16,1 2 0 16,-4-7-1-16,5-2 1 15,4-7 0-15,2-3-1 16,1 1 1-16,11-13-1 0,-7 7 0 15,7-7 0-15,0 0 0 16,0 0 0-16,10 0 1 16,5-2-1-16,8-6 1 0,1 0 0 15,6 1 0 1,2-3 1-16,4 3-1 0,1-3 0 16,-5 3 0-16,-7 2 0 15,-3 0-1-15,-5 2 2 0,-5 1-4 16,-12 2 2-16,13-3-1 15,-13 3-2-15,0 0-3 16,0 0-6-16,0 0-16 0,-17 8-55 16,17-8-3-16</inkml:trace>
  <inkml:trace contextRef="#ctx0" brushRef="#br1" timeOffset="65933.2142">13919 7371 435 0,'0'0'4'0,"0"0"2"16,0 0 1-16,0 0-1 16,0 0 0-16,0 0 0 15,5 15 2-15,-3-2 0 16,-2 5-4-16,2 7-2 0,-2-1 0 15,5 5 1-15,-2 4-1 16,-1-1 0-16,3-5-1 16,0 1-2-16,-5-8-4 0,8 2-17 15,1-5-60-15,-6-8-3 16</inkml:trace>
  <inkml:trace contextRef="#ctx0" brushRef="#br1" timeOffset="68197.8748">17299 3935 324 0,'0'0'9'0,"0"0"5"0,7-9 1 15,-7 9 4-15,0 0-1 16,13-10 0-16,-13 10 1 16,0 0-1-16,10 0-7 15,-10 12-5-15,-2 9-2 0,-6 1-2 16,-5 6 0-16,-1 3 0 16,-4 6 0-16,0-4 0 15,-3 1-1-15,-2-2 0 16,0-5-1-16,2-4 1 0,3-4 0 15,0-4 0-15,6-5 0 16,0-3-1-16,4-4 0 16,8-3 1-16,0 0 0 15,8 0 0-15,6-4 0 16,9-4 0-16,2 3 1 16,3-2 0-16,4-1-1 0,0 1 0 15,0 0 0-15,-7 1 0 16,-1 4 0-16,-6-1-1 0,-1 1 0 15,-6 2 0-15,-2 0 0 16,-9 0 0-16,13 0-2 16,-13 0 0-16,0 0-2 15,5 7-6-15,-5-7-10 16,0 0-39-16,0 0-25 0,0 0-2 16</inkml:trace>
  <inkml:trace contextRef="#ctx0" brushRef="#br1" timeOffset="68632.8302">17644 4100 433 0,'0'0'5'0,"0"0"2"15,0-11 1-15,0 11 1 0,0-14 1 16,0 6-1-16,0-2 1 16,3-2 0-16,3 2-5 15,3 5-2-15,3 0-1 16,1 3-2-16,2 2 0 0,0 0 0 16,-1 5 0-16,2 5 0 15,-4 2 0-15,-5 3 0 16,-2-1 0-16,-5 7 0 15,-2-4 0-15,-6 0 0 16,-8 0 0-16,0-2 0 0,2-1 0 16,-4-2 0-16,2-5 0 15,4 1 0-15,12-8 0 16,-9 9 0-16,9-9 0 16,12 0 0-16,8 0 0 15,5 0 0-15,5-5 0 0,7 1 0 16,2-10-11-16,-18 8-72 15,25-1-3-15</inkml:trace>
  <inkml:trace contextRef="#ctx0" brushRef="#br1" timeOffset="69631.7617">23616 3289 405 0,'0'0'6'0,"2"-7"2"16,-2 7 3-16,3-12 2 15,-3 12 0-15,0-12 0 16,0 12 0-16,2-13 1 16,-2 13-6-16,0 13-3 0,-5 9-3 15,-7 3-2-15,-1 4 0 16,-4 8 0-16,-5 2 0 15,2-1 0-15,-2-1 0 0,2-5 0 16,-3-7 0-16,6-4 0 16,2-4 0-16,3-8 0 15,12-9 0-15,-16 13 0 0,16-13 0 16,0 0 0-16,0 0 0 16,0 0 0-16,13 7 0 15,7-7 0-15,0 0 0 16,12-5 0-16,0 0 0 15,5 1 0-15,0 1 0 16,4-2 0-16,-11 2 0 0,-3 1 0 16,-8 2 0-16,-1-2 0 15,-8 2 0-15,-10 0 0 16,13 0 0-16,-13 0 0 16,0 0 0-16,0 0 0 15,0 0 0-15,0 0 0 0,0 0-6 16,0 0-18-16,-8 0-59 15,8 0-4-15</inkml:trace>
  <inkml:trace contextRef="#ctx0" brushRef="#br1" timeOffset="70186.4572">23961 3478 447 0,'0'0'5'15,"0"0"2"-15,0 0 2 0,-2-10 2 16,2 10-1-16,0-9 1 15,0 9 0-15,0-17-11 16,0 17 0-16,17-14 0 0,-5 7 0 16,6 4 0-16,-3 1 0 15,5-1 0-15,-2 3 0 16,-1 3 0-16,-4 4 0 0,-6 0 0 16,-2 5 0-16,-5 2 0 15,0 1 0-15,-3-3 0 16,-2 3 0-16,-5 1 0 15,3-5 0-15,-5-2 0 0,3 2 0 16,9-11 0-16,-7 15 0 16,7-15 0-16,0 10 0 15,7-3 0-15,6-2 0 16,4 2 0-16,6-1 0 16,2 3 0-16,-2-1 0 15,2-3 0-15,-9-1 0 0,5 1 0 16,-9 0 0-16,-12-5 0 15,0 10 0-15,-5-5 0 16,-13 2 0-16,-4-1 0 0,-7-1 0 16,-1 2 0-16,-7-4-4 15,3 4-31-15,2 0-49 16,2-4-3-16</inkml:trace>
  <inkml:trace contextRef="#ctx0" brushRef="#br1" timeOffset="70801.873">20498 3564 330 0,'0'0'6'15,"0"0"4"-15,0 0 0 0,0 0 3 16,0 0-1-16,-5-4 1 15,5 4-2-15,0 0 0 16,-9 12-5-16,6 5-5 0,-1 11-7 16,4 8-13-16,0 14-41 15,0 4-15-15</inkml:trace>
  <inkml:trace contextRef="#ctx0" brushRef="#br1" timeOffset="70980.9865">20404 4628 268 0,'0'0'5'15,"0"0"2"-15,0 9-1 0,0-9 1 16,2 15 1-16,-2-5 0 16,3 7-9-16,-3 9-32 15,0-5-29-15,0 6-5 16</inkml:trace>
  <inkml:trace contextRef="#ctx0" brushRef="#br1" timeOffset="71150.2407">20327 5271 309 0,'0'0'8'0,"0"0"2"15,-6 10 0-15,6-10 0 16,0 0-1-16,-12 10 0 15,12-10-6-15,-7 8-12 16,7-8-55-16,-10-3-10 0</inkml:trace>
  <inkml:trace contextRef="#ctx0" brushRef="#br1" timeOffset="71586.2745">20481 3755 241 0,'0'0'3'0,"0"0"-1"15,0 0 5-15,0 18-1 16,0 7 3-16,0 7 1 16,0 18-1-16,0 4 1 0,0 18-4 15,0 11-3-15,0 11-6 16,0 3-7-16,0 2-3 0,-2-7-1 16,0-3-2-16,-4 3-1 15,1-12 0-15,0-8 4 16,-2-13 2-16,2-2 4 15,-1-10 3-15,-1 0 1 16,0-8 1-16,2-7 2 0,-2-5 0 16,1-1 1-16,1-4 1 15,3-7 1-15,-1 2 1 16,1-5 0-16,2 6-9 16,0-1-34-16,0-2-14 15</inkml:trace>
  <inkml:trace contextRef="#ctx0" brushRef="#br1" timeOffset="71731.88">20347 5442 253 0,'0'0'7'0,"0"0"2"16,0 0-1-16,-5 11-7 0,5-11-57 15,0 0-2-15</inkml:trace>
  <inkml:trace contextRef="#ctx0" brushRef="#br1" timeOffset="75211.8687">26293 4332 255 0,'0'0'7'0,"0"0"0"0,0 0 3 16,0 0 1-16,0 0 3 15,0 10 0-15,0 3 3 16,2 3-1-16,1 10-5 16,3 9-1-16,-4 8-1 0,3 18 0 15,0 5-3-15,-5 11-1 16,0 5 0-16,0 7 0 16,-5 3 1-16,0 2 0 15,-3-2 0-15,1-6 1 16,2 0 0-16,-2-3-1 15,-2-6 0-15,5-6 0 0,-1-6-1 16,2-6-1-16,-1-10-1 16,1-8-2-16,1-4-3 0,-1-10-4 15,-3-11-5-15,6 1-6 16,0-17-20-16,-12 7-42 16,12-7-4-16</inkml:trace>
  <inkml:trace contextRef="#ctx0" brushRef="#br1" timeOffset="75828.5468">26603 4342 241 0,'0'0'8'16,"0"0"2"-16,0 0 2 15,0 0 2-15,-4 10 3 16,-1 8 3-16,2 6 0 16,-1 16 3-16,-1 9-7 0,2 16 0 15,3 10-3-15,0 11 0 16,0 9-3-16,0 1-3 15,0 0 0-15,3-7-3 16,-1-2-1-16,1-5 1 0,-3-13-1 16,0-4 0-16,0-11 0 15,0-4 0-15,0-8-1 0,0-7 0 16,0-8 1-16,0-3-2 16,0-6-1-16,-3-3 0 15,1-2 1-15,2-13-2 16,-3 12 1-16,3-12-2 0,0 0 1 15,-5 10-2-15,5-10 0 16,0 0-2-16,0 0-1 16,0 0-1-16,0 0-3 15,-8 7-3-15,8-7-8 16,0 0-14-16,0 0-41 0,0 0-4 16</inkml:trace>
  <inkml:trace contextRef="#ctx0" brushRef="#br1" timeOffset="76566.8196">25833 5975 225 0,'0'0'7'0,"0"0"3"16,0 0 3-16,0 0 1 15,0-9 2-15,0 9 1 16,7-3 2-16,4 3-1 0,6 0-4 16,8 0-4-16,10 0 0 15,12 0-2-15,7-3 1 0,19-4-2 16,3 0 1-16,14-4-1 16,2 4 0-16,6-4 0 15,-6 10 0-15,-3-5-2 16,-3 4 0-16,-11 2-2 15,-12 2-2-15,-13 4 0 0,-9-2-2 16,-11 1 0-16,-7-1-1 16,-11 2-3-16,-12-6-4 15,0 0-9-15,-10 12-33 16,-7-10-24-16,0 2-5 0</inkml:trace>
  <inkml:trace contextRef="#ctx0" brushRef="#br1" timeOffset="77027.6627">26005 5958 336 0,'0'0'7'0,"0"0"1"0,0 0 1 15,-2 9 3-15,2 6 1 16,0 10 0-16,0 7 1 15,5 11 1-15,2 11-4 16,-2 13-4-16,4 9 1 0,-1 9-2 16,0-1-1-16,-4 0-1 15,1 1 0-15,-2-3-2 16,-3-11 1-16,0-2-2 16,-5-12 1-16,0-4-1 0,-2-9-1 15,2-9-1-15,-3-6-1 16,3-9-1-16,0-2-2 15,5-18-7-15,0 0-7 0,0 0-12 16,-7-13-50-16,9-7-1 16</inkml:trace>
  <inkml:trace contextRef="#ctx0" brushRef="#br1" timeOffset="77468.0281">26803 5978 350 0,'0'0'3'0,"0"0"1"16,0 12 4-16,0 2 1 16,0 6 3-16,0 13 1 15,0 9 1-15,0 7 1 0,0 11-2 16,2 10 0-16,1 4-3 15,1 7-3-15,-1 3-1 16,3 1-2-16,-4-3-2 0,0-1 0 16,1-4-1-16,-1-3 0 15,1-9-1-15,-3-8-2 16,0-9-4-16,0-12-9 16,0-4-20-16,0-9-48 0,-5-11 1 15</inkml:trace>
  <inkml:trace contextRef="#ctx0" brushRef="#br1" timeOffset="77586.367">26768 7104 326 0,'0'0'4'0,"0"0"1"15,0 8 1-15,0-8-1 16,0 15-4-16,0-15-14 16,-2 15-49-16,2-5-5 15</inkml:trace>
  <inkml:trace contextRef="#ctx0" brushRef="#br1" timeOffset="78698.6687">26336 3857 242 0,'0'0'7'16,"0"0"3"-16,0 0 4 16,0 0 2-16,0 0 2 15,0-11 2-15,0 11 1 0,0-15 3 16,0 4-4-16,2-4-3 16,1-5-1-16,-1-10-2 15,0 0 0-15,3-11-1 16,-2-6-1-16,-3-10-3 0,0-13-2 15,-3-12-2-15,-2-12-1 16,1 0-1-16,-5-10-1 16,2 2-2-16,5 8 1 15,-1 5-1-15,1 12 2 0,2 12-2 16,0 14 0-16,2 14 0 16,1 9 0-16,-1 11 0 15,-2 7 0-15,0 10 0 16,3-12 0-16,-3 12 0 15,0 0 0-15,2 7-2 0,-2 3 1 16,2 0-1-16,-2-1 0 16,0 6-2-16,4-3-3 15,-4 2-5-15,0 1-9 0,0-3-11 16,0-12-41-16,0 19-9 16</inkml:trace>
  <inkml:trace contextRef="#ctx0" brushRef="#br1" timeOffset="79145.5991">26537 2616 304 0,'0'0'6'0,"0"0"1"16,0 0 3-16,0 0 2 16,0 12 3-16,0 8 3 15,2 9 1-15,3 12 0 16,3 8-6-16,2 9-1 15,-6 15-1-15,6 9-3 0,1 7-2 16,-7-2-3-16,4 2-1 16,-6-2 0-16,0-1-2 15,1-9 1-15,0-9-2 16,0-10 0-16,-3-11-2 0,2-5 0 16,1-11-2-1,1-9 0-15,-1-2-3 0,-1-8-3 16,1-2-3-16,-3-10-5 15,2 7-14-15,-2-7-13 16,0 0-18-16,0 0-15 0</inkml:trace>
  <inkml:trace contextRef="#ctx0" brushRef="#br1" timeOffset="79661.8466">26313 2665 305 0,'0'0'7'15,"0"0"2"-15,0 0 2 16,0 0 1-16,0 0 2 0,0 0 1 15,12-2 0-15,1 2-2 16,2 0-9-16,5 2-14 0,5-9-53 16,1 12-7-16</inkml:trace>
  <inkml:trace contextRef="#ctx0" brushRef="#br1" timeOffset="80286.7748">27071 2997 377 0,'0'0'7'0,"0"0"3"16,-2-10 1-16,2 10 1 16,0 0 1-16,0 0 0 15,0 0 2-15,0 5 0 0,0 15-6 16,2 7-3-16,3 13-1 16,0 2-1-16,2 3-1 15,-1 3 0-15,1 2-1 0,-2-5 0 16,-2 1-2-16,-1-12 0 15,0-2-1-15,1-7-3 16,-3-3-7-16,0-7-12 16,0-15-46-16,-3 15-15 0</inkml:trace>
  <inkml:trace contextRef="#ctx0" brushRef="#br1" timeOffset="80811.7833">27104 2963 335 0,'0'0'8'16,"0"0"3"-16,-3-10 3 15,3 10 2-15,0 0-1 16,-7-13 0-16,7 13 0 0,-11 0 2 15,11 0-9-15,-14 13-3 16,1-1-1-16,1 5-2 16,-1 3 0-16,-1 4 0 15,-2 0-1-15,2-3 0 16,2 2 1-16,-1-7-1 0,3-2 0 16,3-2 0-16,7-12 1 15,-11 10-1-15,11-10 0 16,0 0 0-16,0-12 0 15,5-1 0-15,6-4 0 16,-2-3 0-16,7-7 0 0,-2 0-1 16,6-6 1-16,-3 6 1 15,1-3 0-15,-1 6 1 16,1-2 0-16,-6 9 0 0,-2 3-1 16,-2 4 1-16,-8 10-1 15,7-7 0-15,-7 7-3 16,8 9 1-16,-6 6-1 0,3 2 0 15,2 2 0-15,1 9 0 16,5 2-1-16,1-3-3 16,1 6-5-16,2-6-16 15,-6 0-55-15,8 3-2 16</inkml:trace>
  <inkml:trace contextRef="#ctx0" brushRef="#br1" timeOffset="81364.1525">26885 3423 350 0,'0'0'7'0,"0"0"5"15,0 0 0-15,0 0 1 16,10 5 0-16,-10-5 2 0,12 7 1 15,-4-1 0-15,2 1-5 16,2 4-5-16,1 1-1 16,3 0-1-16,0 3-1 0,3 1-1 15,1 2-1-15,-2-1-1 16,1 1 0-16,-1-5 0 16,-3-1 0-16,0 0 1 0,-5-2-1 15,-2-3 1-15,-8-7 0 16,10 5 0-16,-10-5 1 15,0 0 0-15,12-5 0 16,-8-4 1-16,5-4 0 0,0-6 0 16,1-1 1-16,3-3-2 15,1-1-2-15,2 2 0 16,-2-3 0-16,2 1 0 16,-4 7 0-16,-3 2 0 15,2 6 0-15,-6-3-31 16,-5 12-52-16,16 0-3 0</inkml:trace>
  <inkml:trace contextRef="#ctx0" brushRef="#br1" timeOffset="82443.5775">26318 6418 215 0,'0'0'6'0,"0"0"4"16,0 0 4-16,0 0 4 15,0-12 2-15,0 12 4 16,0-7 2-16,0 7 0 0,0 0-1 15,0-10-7-15,0 10-3 16,0 0-3-16,0 14-3 16,-5 11-3-16,0 3-2 15,5 11-1-15,-4 8 0 16,4 10 1-16,0 8-2 0,0 6 0 16,2 4 0-16,3 2 0 15,0-1-1-15,-1-1 0 16,1-6 0-16,-5 1-1 15,0-9 1-15,0-4-2 0,-5-10 0 16,5-3-2-16,-7-9-2 16,2-7-4-16,-3-6-4 15,3-5-9-15,-4-4-11 0,-1-11-46 16,10-2-4-16</inkml:trace>
  <inkml:trace contextRef="#ctx0" brushRef="#br1" timeOffset="82928.9536">26465 6399 263 0,'0'0'7'0,"0"0"3"16,0 0 0-16,0 0 4 15,0 0 1-15,-3 17 4 0,1 3 0 16,0 10 4-16,2 14-5 16,0 7-4-16,0 17 0 15,0 14-2-15,2 7-2 16,3 3-3-16,2 1-1 16,3 1-2-16,-2-2-1 0,-1-5-1 15,-4-5 0-15,1-7-1 16,-4-12-1-16,0-2 1 15,0-10-3-15,0-6 0 16,-4-10-3-16,1-6-4 0,1-8-5 16,-1-5-14-16,1-6-38 15,2-10-15-15</inkml:trace>
  <inkml:trace contextRef="#ctx0" brushRef="#br1" timeOffset="83669.7599">26254 6582 227 0,'0'0'5'0,"0"0"4"16,-10-10 2-16,10 10 1 15,0 0 2-15,-8-11 1 16,8 11 1-16,-3-9 3 16,3 9-6-16,0-12-1 0,0 12-2 15,3-18 1-15,-3 18-2 16,8-12-1-16,-8 12-2 0,5-12-1 16,-5 12-2-16,5-10 0 15,-5 10-1-15,14-8-1 16,-1 6 0-16,1-4 0 15,4 2-1-15,1-2 1 0,4 4 0 16,-3-2-1-16,1-2 1 16,-7 1 0-16,0 2 0 15,-3 2 1-15,-11 1 0 16,14-3 1-16,-14 3-1 16,0 0 0-16,0 0 0 0,0 0-2 15,0 0 0-15,0 0-1 16,0 0-1-16,-4 10 0 15,1-1 1-15,3 6-1 16,-2 6 0-16,2 3-5 16,0 11-14-16,0 8-53 0,0 0-1 15</inkml:trace>
  <inkml:trace contextRef="#ctx0" brushRef="#br1" timeOffset="84267.0802">26214 7540 245 0,'0'0'6'0,"0"0"2"16,5-4 3-16,-5 4 1 15,0 0 2-15,9 0 1 16,-9 0 3-16,8 12-1 0,-8 3-3 15,2 7-3-15,-2 8-2 16,2 2 0-16,-2 4-3 16,4 5-2-16,-2-1-1 0,1-6 0 15,-3 1 0-15,2-8 0 16,1-2-2-16,-3-6 1 16,2-1-2-16,0-6 0 0,-2-12 0 15,0 15-2-15,0-15-4 16,0 0-7-16,0 0-10 15,0 0-28-15,-7 0-24 16,7 0-4-16</inkml:trace>
  <inkml:trace contextRef="#ctx0" brushRef="#br1" timeOffset="84815.2231">26325 7613 306 0,'0'0'4'0,"0"0"2"0,0 0 4 15,0 10 1-15,0 7 2 16,0 7 0-16,-2 6 3 16,-1 8 1-16,3 8-3 0,-4 4-1 15,-1 4-3-15,-2 1-1 16,1-1-1-16,1 1-1 16,0-6-1-16,0 4-1 0,1-6-1 15,1-6-1-15,1-1 0 16,2-5-1-16,0-6-1 15,0-4-1-15,-4-5-1 16,4-2-2-16,0-4-3 0,0-14-3 16,0 13-5-16,0-13-9 15,0 0-22-15,0 0-34 16,0-8-3-16</inkml:trace>
  <inkml:trace contextRef="#ctx0" brushRef="#br1" timeOffset="85146.3274">26433 7686 319 0,'0'0'7'0,"0"0"0"15,0 0 1-15,0 0 3 16,2 17 0-16,-2 1 2 16,0 10 3-16,0 9 1 15,-2 5-6-15,-1 12 0 0,-3 4 0 16,6 2-3-16,-2 5 0 16,2-5-1-16,0-3-2 15,0-7-2-15,0-1-1 0,2-10-1 16,2-6-5-1,1-3-7-15,-5-13-17 16,0-17-46-16,0 24-5 0</inkml:trace>
  <inkml:trace contextRef="#ctx0" brushRef="#br1" timeOffset="85284.9832">26415 8435 287 0,'0'0'8'16,"0"0"2"-16,0 0 0 0,0 0 2 15,0 0-2-15,0 0-4 16,0 0-18-16,-15 0-45 16,15 0-10-16</inkml:trace>
  <inkml:trace contextRef="#ctx0" brushRef="#br1" timeOffset="85894.5537">25932 7152 259 0,'0'0'8'0,"0"0"3"16,0 0 1-16,0 0 3 15,0 0 3-15,0 0-1 16,9-8 1-16,-9 8 1 16,14-2-6-16,-2-1-4 0,3 0-2 15,2 1-3-15,1 0-3 16,2 2-6-16,0-3-9 15,0 3-19-15,2 3-38 0,-5-1-6 16</inkml:trace>
  <inkml:trace contextRef="#ctx0" brushRef="#br1" timeOffset="86251.3275">26571 7110 273 0,'0'0'8'0,"0"0"3"0,0 0 4 15,0 0 1-15,0 0 0 16,0 0 1-16,11 0 1 16,-11 0 0-16,17 0-8 0,-10 0-4 15,8 2-3-15,0-2-9 16,5 0-19-16,7 3-48 15,-2-3-2-15</inkml:trace>
  <inkml:trace contextRef="#ctx0" brushRef="#br1" timeOffset="87109.0976">26254 8365 81 0,'0'0'1'0,"0"0"1"16,-8-4 5-16,8 4 6 0,0 0 4 15,0 0 3 1,-13-3 4-16,13 3 4 0,0 0-1 15,0 0-1-15,0 0-3 16,0 7-5-16,0-7-4 16,0 0-4-16,0 11-3 0,0-11-1 15,3 9-3-15,-3-9 0 16,0 10 0-16,0-10 0 16,0 20 1-16,0-11 1 15,0 7-1-15,0 4 1 0,0 5 0 16,0 1 1-16,0 8 1 15,-3-3 0-15,3 6 0 16,-2 0-1-16,2 3 0 0,-3-3-1 16,3-2 0-16,0-5-1 15,-2 2-1-15,0-11-2 16,2 3-1-16,0-10-1 16,-3 1-5-16,3-3-11 15,0-12-20-15,-7 15-35 16,7-15-5-16</inkml:trace>
  <inkml:trace contextRef="#ctx0" brushRef="#br1" timeOffset="87809.7278">26330 8462 266 0,'0'0'8'16,"0"0"4"-16,0 6 4 16,0-6 0-16,0 0 2 15,0 6 0-15,0-6 3 16,0 18 0-16,2-9-8 0,-2 14-4 15,4-1-2-15,-4 10 0 16,0 5-1-16,0 6 0 16,0 4-1-16,2 2 0 15,-2-2 1-15,0-5 0 0,3 1-1 16,-3-9-1-16,2-5-1 16,-2-3 0-16,2-4 0 15,1-7-2-15,-1-3 0 0,-2 0-1 16,0-12 0-16,3 15 0 15,-3-15-1-15,2 16-2 16,-2-16-2-16,0 10-4 16,0-10-5-16,0 0-6 0,0 0-17 15,2 12-38-15,-2-12-7 16</inkml:trace>
  <inkml:trace contextRef="#ctx0" brushRef="#br1" timeOffset="88612.6859">25994 9032 236 0,'0'0'7'16,"0"0"4"-16,0 0 2 15,0 7 1-15,0-7 1 16,0 0-1-16,0 8 3 15,0-8-1-15,0 0-4 0,0 0-2 16,0 0 1-16,5 12 1 16,8-10-1-16,2 4 1 15,7-2 0-15,11 2 0 0,10-6 1 16,3 0-3-16,9 0-1 16,5 0-2-16,-1-3 0 15,1 0-1-15,-3 3 0 0,1-2-2 16,-14 2-1-16,-5 0-1 15,-6 2 0-15,-6-2 0 16,-7 3-1-16,-4-3 1 16,-7 0 0-16,-9 0-2 15,0 0 0-15,-13 0 0 0,-1 0 0 16,-6 0-3-16,-5 0-1 16,-8-3-1-16,-4 3 0 15,0 0-1-15,-2 0 0 16,-6 0 0-16,0 0 0 15,-2 0 2-15,0 3 0 0,2 0 2 16,0-1-1-16,7 4 2 16,4-5 1-16,9 2 0 15,5-1 1-15,3 1-1 0,7-3 2 16,10 0 0-16,0 0 1 16,17 5 0-16,5-5 1 15,6 0 0-15,11 0 1 0,7 0 0 16,6-5-1-16,2 0 0 15,1 1-1-15,-3-2 0 16,-5 1-1-16,-6 0-1 16,-12 3 0-16,-4-4 0 15,-10 6 0-15,-15 0-1 0,9 0 0 16,-9 0-1-16,-12 3-1 16,-8 0-4-16,-1 1-5 15,-4-1-10-15,-8 5-14 16,3 4-47-16,-10-7-1 15</inkml:trace>
  <inkml:trace contextRef="#ctx0" brushRef="#br1" timeOffset="89392.763">25937 9047 329 0,'0'0'5'0,"0"0"4"15,0 0 1-15,-9 4 2 0,9-4 2 16,-5 13 0-16,2-3 0 16,1 5 0-16,2-3-5 15,0 11-1-15,0-4-6 16,0 3 2-16,2 2-2 0,3-5 0 15,0 3-1-15,0-8 0 16,1-1 0-16,-2-3 0 16,-4-10 0-16,8 11 1 15,-8-11-1-15,0 0 1 0,0 0-1 16,12 0 1-16,-12 0-1 16,10 0 1-16,-10 0-1 15,17-9-1-15,-1 7 1 16,3-1-1-16,6-1 1 0,5-1 1 15,7-1-1-15,6-1 1 16,1 0 0-16,6 2 0 16,2-3 1-16,0 1 0 15,-2 0-1-15,0 2 1 0,-6 0-1 16,-4 2 0-16,-5 3-1 16,-2-5 0-16,-9 5 0 15,-4 0-1-15,-2 0 1 16,-4 0-1-16,-7 0 0 0,-7 0 1 15,13 0-1-15,-13 0 1 16,0 0 0-16,0 0 0 16,0 0 0-16,0 0 0 15,0 0 0-15,0 0 0 0,0 0 0 16,0 0 0-16,0 0 0 16,-4 3 0-16,4-3-1 15,-13 0 1-15,13 0 0 16,-10-4-1-16,10 4 0 0,-10-18 0 15,5 4-1-15,0 2 0 16,5-2 0-16,-3-1 0 16,1 3 0-16,2 2-1 0,0 1 1 15,0 9-1-15,0 0 1 16,0 0 0-16,0 0-1 16,0 0 1-16,2 12 0 15,1-3 0-15,-1 3 0 16,1 1 1-16,-3-1-2 15,0-2-6-15,5 2-20 0,7-3-53 16,-12-9-2-16</inkml:trace>
  <inkml:trace contextRef="#ctx0" brushRef="#br1" timeOffset="89880.0931">26350 9264 266 0,'0'0'5'0,"0"0"5"0,0 0 1 15,0 0 4-15,0 0 2 16,0 0-1-16,-5 5 0 16,5-5 2-16,0 0-5 15,0 9-7-15,0-9-4 16,0 0-11-16,15 0-33 15,-15 0-29-15,11 0-4 0</inkml:trace>
  <inkml:trace contextRef="#ctx0" brushRef="#br1" timeOffset="92059.7537">25739 8028 322 0,'0'0'7'15,"0"0"5"-15,0 0 2 16,0-7 4-16,0 7 1 15,0 0-1-15,0 0 0 0,0 0 1 16,0 0-7-16,-13 5-4 16,10 7-2-16,-1 8-3 15,-4 0 0-15,4 5-1 16,-4 2 1-16,3 5-1 0,2-2 0 16,3 2 0-16,0-2 0 15,11-3-1-15,3-2 1 16,6 0-1-16,10-6 1 15,7-1-1-15,9-5 0 16,3-1 0-16,8-8 0 16,3 2 0-16,4-4 0 0,1 0 0 15,-6-2-1-15,1 0 1 16,-3 0-1-16,1-4 0 0,-6-2 0 16,0-1 0-16,-2-2 0 15,0-4 1-15,-3 1-1 16,-2-4 0-16,-3-1 1 0,0 0-1 15,-7-3 0-15,0 0 1 16,-5 0-1-16,-5 3 2 16,-1 2-2-16,-6 0 0 15,-1 3 0-15,-5 0 0 16,-2 2 0-16,-5 2 0 0,1-1 0 16,-6 9 0-16,4-16 0 15,-4 16 0-15,0-17 0 16,0 17 0-16,-7-15 0 15,7 15 0-15,-15-17 0 16,10 7 0-16,-5 1 0 0,2-2 0 16,-4 2 0-16,5-2 0 15,-1 1 0-15,-2 1 0 16,1-2 0-16,9 11 0 0,-16-12 0 16,7 4 0-16,9 8 0 15,-14-6 0-15,14 6 0 16,-12-5 0-16,12 5 0 0,0 0 0 15,-9-8 0-15,9 8 0 16,0 0 0-16,-11-3 0 16,11 3 0-16,0 0 0 0,0 0 0 15,0 0 0-15,0 0 0 16,0 0 0-16,0 0 0 16,0 0 0-16,0 0 0 15,0 0 0-15,0 0 0 16,0 0 0-16,0 0 0 15,0 0 0-15,0 0 0 0,0 0 0 16,0 0 0-16,0 0 0 16,0 0 0-16,0 0 0 15,0 0 0-15,0 0 0 16,0 0 0-16,0 0 0 0,0 0 0 16,0 0 0-16,0 0 0 15,0 0 0-15,0 0 0 16,0 0 0-16,0 0 0 0,0 0 0 15,0 0 0-15,0 0 0 16,0 0 0-16,-9 0 0 16,9 0 0-16,-12 13 0 15,3-4 0-15,0 2-2 0,-1 3 2 16,0 1-1-16,0-2 2 16,0 2-1-16,1-1 0 15,3-1 0-15,-1-6 2 16,7-7-2-16,-8 13 0 0,8-13 0 15,0 0 0-15,0 0 0 16,0 0 0-16,0 0 0 16,0 0 0-16,0 0 0 15,0-8 0-15,0-1 0 16,0 1 0-16,5-4 0 0,-2 0 0 16,1-1 0-16,5 3 0 15,-7-5 0-15,3 4 0 16,0 0 0-16,-5 11 0 0,5-15 0 15,-5 15 0-15,2-7 0 16,-2 7 0-16,0 0 0 16,0 0 0-16,0 0 0 0,0 0 0 15,0 0 0-15,0 0 0 16,0 0 0-16,0 0 0 16,0 0 0-16,0 0 0 15,0 0 0-15,0 0 0 16,0 0 0-16,0 0 0 15,0 0 0-15,10-10 0 0,-10 10 0 16,17-3 0-16,1 1 0 16,-3-3 0-16,7 5 0 15,-3-2 0-15,7-1 0 0,-4 3 0 16,-2 0 0-16,-3 0 0 16,-1 0 0-16,-7 3 0 15,1-3 0-15,-10 0 0 16,0 0 0-16,10 2 0 0,-10-2 0 15,0 0 0-15,0 0 0 16,0 0 0-16,0 0 0 16,0 0-12-16,0 0-27 0,0 0-47 15,0 0-2-15</inkml:trace>
  <inkml:trace contextRef="#ctx0" brushRef="#br1" timeOffset="92843.9483">25707 8100 230 0,'0'0'6'0,"0"0"5"15,0 0 4-15,0 0 2 16,0 0 2-16,0-10 2 15,0 10 2-15,0 0 1 0,0-9-3 16,0 9-5-16,2-10-2 16,-2 10-3-16,7-15-1 15,-2 5-2-15,3 0 0 16,-1 2-2-16,1-2 0 0,4 0-1 16,1 1 0-16,-4 1-1 15,4 0 0-15,-3 2-1 16,0 1 0-16,-10 5-1 0,13-8-1 15,-13 8 0-15,0 0-1 16,12-4 1-16,-12 4 0 16,0 0-1-16,0 0 0 0,0 0-1 15,0 0-1-15,0 0-5 16,0 0-6-16,0 0-16 16,0 7-50-16,0-7-5 15</inkml:trace>
  <inkml:trace contextRef="#ctx0" brushRef="#br1" timeOffset="93178.8028">25604 7940 383 0,'0'0'5'0,"0"0"2"15,0 0 0-15,8-6 1 16,-1 4 1-16,6-2 0 16,4-5 1-16,4 1-1 15,-5 1-4-15,9-2-1 16,3 1-1-16,-5 0 0 0,-2 1-1 16,-5 3 0-16,-2 1-1 15,-3-2 0-15,-11 5-1 16,9 0 1-16,-9 0-1 15,5 8 1-15,-3 1 1 16,1 4-1-16,3 1 1 0,-2 4-2 16,4 2-3-16,-4-5-12 15,6 0-64-15,-2-4-1 16</inkml:trace>
  <inkml:trace contextRef="#ctx0" brushRef="#br1" timeOffset="94710.8457">19937 3210 309 0,'0'0'8'0,"0"0"7"16,0 0 2-16,0 0 2 15,0 0 2-15,-5-10 0 16,5 10-1-16,0 0 1 0,-8-9-7 16,8 9-7-16,-12 0-2 15,12 0-3-15,-18 9 0 0,4 4-1 16,4 2 0-16,-3 2-1 15,3 5 1-15,0-2-1 16,2 2 0-16,4 3 1 0,1-3-2 16,3-2 1-16,0 0 0 15,3 0-1-15,6-6 1 16,4 2-1-16,2-2 1 16,7-1-1-16,3-3 2 15,0-1-1-15,13 1 0 0,-4 1-1 16,3-4 1-16,6-2 0 15,1 2-1-15,2-2 2 16,-2-3-1-16,1 4 0 16,-1-5 1-16,2 2-1 15,-2-3 0-15,0 0 1 0,-3 0-1 16,3-4 1-16,-4 1 1 16,-2-2-1-16,-1 0 1 15,0-2-1-15,-3 2 1 0,-1-2-1 16,0-1 0-16,-7 1 0 15,4 0-1-15,0-4 1 16,-5 4-1-16,0 0 1 0,-2-3-1 16,-4 0 1-16,1 2 0 15,-4-2 0-15,0 3-1 16,-3-4 1-16,-3 2 0 16,0-1 0-16,0 0 0 15,0-2 0-15,-3-1 0 0,0 1 0 16,2-3-1-16,0 0 1 15,-2-2 0-15,1 2-1 16,-3 0 2-16,3 3-2 16,-4-1 0-16,1 1 0 15,-2 2 0-15,-3 0 0 16,2 0 0-16,-2 1 0 0,0-1 0 16,0 0 0-16,0 2 0 15,0-1 0-15,0 9 0 0,-5-13 0 16,0 2 0-16,5 11 0 15,-7-14 0-15,7 14 0 16,-13-15 0-16,6 8 0 16,-5-3 0-16,-1 3 0 15,-2-1 0-15,-5 1 0 0,3-3 0 16,-3 5 0-16,-2-3 0 16,1 3 0-16,4 3 0 15,-5 0 0-15,5-2 0 0,-1 4 0 16,4 0 0-1,-2 0 0-15,4 0 0 0,-1 0 0 16,4 0 0-16,9 0 0 16,-10 4 0-16,10-4 0 15,0 0 0-15,0 0-3 0,-6 9-9 16,6-9-9-16,0 11-18 16,0-11-44-16,0 9-1 15</inkml:trace>
  <inkml:trace contextRef="#ctx0" brushRef="#br1" timeOffset="95408.8151">20794 3047 341 0,'0'0'8'16,"0"0"5"-16,0 0 3 0,0 0 2 15,0 0 1 1,0-10 1-16,0 10 0 0,0 0-1 16,0 0-8-16,0 0-4 15,0 0-4-15,-2 5-1 16,-1 5-2-16,3 5-1 0,0-1 1 16,0 9-1-16,0-2 1 15,0 2 1-15,3-3-1 16,-1 0 0-16,1-6 1 0,-1 1-1 15,0-4 1-15,-2-11 0 16,0 0 2-16,0 0-1 16,0 0 1-16,0 0-1 15,0 0 0-15,3-15-2 16,-3 0 0-16,0-2 0 0,0-5 0 16,0-1 0-16,0 0 0 15,-3 1 0-15,3 2 0 16,-2 4 0-16,0 0 0 15,-1 3 0-15,1 4 0 16,2 9 0-16,-3-17 0 16,3 17 0-16,-4-8 0 0,4 8 0 15,0 0 0-15,0 0 0 16,0 0 0-16,0 0 0 16,0 0 0-16,0 0 0 0,0 0 0 15,0 0 0-15,0-10 0 16,0 10 0-16,0 0 0 0,9-5 0 15,1 3 0-15,3-3 0 16,1-2 0-16,9 2 0 16,0-5 0-16,4 2 0 15,3 2 0-15,0-2 0 16,0-1 0-16,2 2 0 0,0 2 0 16,-4-2 0-16,-4 5 0 15,-7-4 0-15,1 6 0 16,-11-2 0-16,-7 2 0 15,10 0 0-15,-10 0 0 16,-5 0-14-16,-7 10-44 16,4-6-28-16,-4 2 0 0</inkml:trace>
  <inkml:trace contextRef="#ctx0" brushRef="#br1" timeOffset="96256.9648">19847 3217 292 0,'0'0'6'0,"0"0"3"16,0 0 2-16,0 0 3 0,0 0 0 15,0-12 2-15,0 12 2 16,15-17 1-16,-5 7-5 15,2 0-3-15,4-2 0 0,-2 0-2 16,2-2 0-16,-2 2-2 16,0 3 0-16,4-2-2 15,-2 4-1-15,-2 0-1 16,-2 2 0-16,-4 0-1 0,4 2-1 16,-12 3-1-16,0 0-1 15,8-2-3-15,-8 2-3 16,0 0-9-16,0 0-13 15,-10 5-51-15,10-5-1 0</inkml:trace>
  <inkml:trace contextRef="#ctx0" brushRef="#br1" timeOffset="96685.7048">19825 3017 343 0,'0'0'4'16,"0"0"2"-16,0 0 0 0,0 0 5 16,0 0 0-16,9-5 4 15,2 2-1-15,1-1 1 0,6-1-2 16,1-3-2-16,4 3 0 15,2 0-3-15,2 3-1 16,-4 2-2-16,1-3-1 16,-2 3-1-16,-4 0-1 0,-6 0 0 15,1 0-1-15,-5 0 0 16,-8 0-1-16,0 0 0 16,9 3 1-16,-9-3 0 15,0 12 0-15,-2-2 0 16,-3 2 0-16,0 4-1 0,0-2 2 15,-1 6-2-15,-1-3 1 16,2-2-1-16,3 2 0 16,2-5-3-16,-2 1-3 15,2 0-15-15,4-1-59 0,-4-12-3 16</inkml:trace>
  <inkml:trace contextRef="#ctx0" brushRef="#br1" timeOffset="97524.7624">14838 3924 313 0,'0'0'6'0,"0"0"2"16,0 0-1-16,0 0-1 16,0 0 1-16,0 4 1 15,0 11 0-15,0 8 2 0,5 7-6 16,-3 12-2-16,3 9-1 15,6 9-9-15,-9 7-20 16,1 1-39-16,4 5-7 16</inkml:trace>
  <inkml:trace contextRef="#ctx0" brushRef="#br1" timeOffset="97659.498">14855 5112 106 0,'0'0'1'0,"0"0"0"16,-5 16-1-16,5-16-8 16,0 22-25-16,0-10-9 0</inkml:trace>
  <inkml:trace contextRef="#ctx0" brushRef="#br1" timeOffset="97806.1627">14861 5266 215 0,'0'0'0'0,"0"0"-11"0,-11-2-22 15,11 2-21-15</inkml:trace>
  <inkml:trace contextRef="#ctx0" brushRef="#br1" timeOffset="99913.3028">14462 3904 309 0,'0'0'7'16,"0"0"4"-16,0 0 2 16,0-12 3-16,0 12 1 15,-5-8 2-15,5 8-1 0,-9-13 0 16,9 13-5-16,-18-4-5 16,8 4-2-16,-2 0-2 15,-6 2-2-15,-2 9 0 0,1-2-2 16,-1 4 1-16,-3 1-1 15,-4 4 0-15,5-2 1 16,-3 5-1-16,0-1 0 16,2 2-1-16,4-5 1 15,-1 5-1-15,2-1 1 0,6-2-1 16,5 1 0-16,0-2 0 16,3-2 0-16,4 1 0 15,0 0 0-15,4-4-1 16,3 1 1-16,2-3 0 0,1-1 0 15,3 3 0-15,-1-1 1 16,4-2-1-16,0 2 1 16,2-3 0-16,2 0 0 0,0-2 0 15,2 1 0-15,1-3 0 16,4-1 1-16,3-1-1 16,-2 2 1-16,0-2-1 15,0-3 0-15,2 2 0 16,0 0 1-16,2 1-1 0,0-1 0 15,1 0 0-15,2-2 1 16,2 3-1-16,3-3 0 16,0 0 0-16,4 0-1 15,-4 3 1-15,0-3 0 0,2 0-1 16,-2 2 0-16,0-2 1 16,-1 0-1-16,-1 0 1 15,-1 0 0-15,3-2 0 16,-3-1-1-16,3 0 1 0,-6-1 0 15,2-3 0-15,-4 2 0 16,0-2 0-16,-4-1 0 16,-2 0 1-16,-3 1-1 15,0-2 1-15,-3 0 0 0,-3-3 0 16,-2 2 0-16,-3-2 1 16,0 2-1-16,-4 0 0 15,0 0 0-15,-4 0 0 16,4 1 0-16,-6-3-1 0,6 1 0 15,-3-2 0 1,2-1 0-16,0-1 0 0,4 2 1 16,-1-1-1-16,-1 2 1 15,2-1 0-15,-6 3 1 16,2-3 0-16,-2 0 0 16,-1 6 1-16,-4-2-1 0,0 2 0 15,0-3 0-15,0 10 0 16,-7-18 0-16,7 18-1 0,-12-17 0 15,5 9-1-15,7 8 1 16,-18-14-1-16,9 3 1 16,-2 4-1-16,4-3 0 15,0 3 0-15,-4-1 0 0,1 1 1 16,1-3-1-16,-2 2 0 16,-1-2 0-16,0 3 0 15,-1 0 1-15,1-1-1 16,-3 1 0-16,0-4 1 15,2 7-1-15,-1-3 1 0,2-1-1 16,-4 1 1-16,4 0-1 16,-3 0 0-16,5-1 1 15,-3 3-1-15,1-2 1 16,3 1-1-16,-2 1 1 16,11 5 0-16,-12-7-1 0,12 7 1 15,-10-6 0-15,10 6 0 16,0 0-1-16,-10-2 1 0,10 2 0 15,0 0-1-15,0 0 1 16,0 0-1-16,0 0 0 16,0 0-1-16,0 0 1 15,0 0 0-15,0 0-1 0,0 0 0 16,0 0 1-16,0 0 0 16,0 0 0-16,0 0 0 15,0 0 0-15,0 0 0 16,0 0 1-16,0 0 0 0,0 0-1 15,0 0 0-15,0 0 0 16,0 0-1-16,0 0-1 16,0 0 1-16,-5 8 0 15,5-8-1-15,-3 20 1 16,1-5 0-16,2 2 0 16,0 0 1-16,0 3 0 0,0 0 0 15,2-1-1-15,3-1 1 16,0-3 0-16,-2-3 0 0,2-3-1 15,-5-9 1-15,5 15 0 16,-5-15 1-16,0 0 0 16,0 0 1-16,0 0 0 0,0 0 1 15,0 0 0-15,0 0 0 16,5-7-1-16,-5-2 1 16,0-7-1-16,0 0-2 15,0-5 0-15,0-3 0 16,-2 4 0-16,-1-3 0 0,3 4 0 15,-2 2 0-15,-1 4 0 16,1 3 0-16,2 10 0 16,-6-13 0-16,6 13 0 15,0 0 0-15,0 0 0 16,0 0 0-16,0 0 0 16,0 0 0-16,0 0 0 0,-5-9 0 15,5 9 0-15,0 0 0 16,0 0 0-16,0 0 0 0,0 0 0 15,0 0 0-15,5 0 0 16,-5 0 0-16,13 0 0 16,2 0 0-16,0-6 0 0,10 2 0 15,-1-1 0-15,8 0 0 16,-2-2 0-16,6-3 0 16,-6 2 0-16,-4 4 0 15,-1-4 0-15,-9 6 0 16,-4 2 0-16,-12 0 0 0,10 0 0 15,-10 0 0-15,0 0 0 16,-13 7-5-16,8 3-24 16,5-10-55-16,-15 15-3 15</inkml:trace>
  <inkml:trace contextRef="#ctx0" brushRef="#br1" timeOffset="100825.4741">14186 3788 293 0,'0'0'8'0,"0"0"3"16,0 0 5-16,0 0 1 15,0 0 1-15,0 0 2 16,0 0-2-16,0 0 2 16,0 0-7-16,0 0-3 0,9-3-3 15,0 3-1-15,8 0 0 16,3-2-1-16,3 2 1 15,4 0-1-15,6 0 0 0,-4-3-1 16,4 3-1-16,-6-2-1 16,-2-1-1-16,-3 3 0 15,-4 0 0-15,-6-2-1 16,-4 2 0-16,-8 0 0 0,9 0 0 16,-9 0 1-16,0 0 0 15,0 0-1-15,0 0 2 16,0 0 0-16,0 0-1 15,0 0 1-15,0 0 0 16,0 0 0-16,0 0 0 0,-2 10-2 16,2-10 0-16,-11 9 0 15,7 4 0-15,-4-1 0 16,1 5 0-16,0 0 0 16,-1 3 0-16,1 4 0 0,2-3 0 15,-2-2 0-15,4 1 0 16,-3-4 0-16,4 1 0 15,0-6 0-15,2-2 0 0,0-9 0 16,0 12 0-16,0-12-2 16,0 0 1-16,0 0 0 15,0 0-2-15,0 10-4 0,0-10-10 16,0-10-49-16,0 10-18 16</inkml:trace>
  <inkml:trace contextRef="#ctx0" brushRef="#br1" timeOffset="123600.6909">20941 5136 5 0,'7'98'11'16,"-4"18"4"-16,2 6 5 0,-1 17-2 16,5 7 0-16,-2 5-1 15,-2 0 0-15,4 3 0 16,-3-3-4-16,1-2-5 0,-2 2-6 16,-3-5-1-16,1 0-1 15,-3-3-1-15,-3 1-1 16,-6-2 1-16,-2-12 9 0,2 4 5 15,1-2 1-15,1-9 0 16,1-9 2-16,2-4 0 16,4-9-1-16,0-2-1 15,0-3-9-15,2-13-1 16,0-4-2-16,7-10-1 16,-5 0-1-16,4-1-3 15,-4-2 4-15,1 1-2 0,-1 5-3 16,-4 0 0-16,0 4-7 15,0-1 0-15,-6 2 0 16,-1-1 3-16,-1-4-1 0,-1-2-1 16,1-13 3-16,0 2 2 15,1-5 8-15,0-4-1 16,-4 0 1-16,4 0 4 0,0 1 1 16,2-3 0-16,-3 6 0 15,3-4 2-15,-2 4 3 16,2 3-1-16,0-2 0 0,-1 11-3 15,4 2-6-15,0 3-6 16,-3 1-1-16,2 5-2 16,1-6-12-16,0 3-2 15,-1-1 0-15,-2-4-1 16,5 0-4-16,-2-8 1 16,0 2-8-16,2-3-3 0,0-1 7 15,0 1 7-15,0 2 5 16,0 2 4-16,0 0 13 15,0 14 7-15,-4 1 9 16,4 4 10-16,-5 5 1 16,3 3-1-16,-5-4-4 0,2 0 3 15,2-1-6-15,1-14-1 16,0-9-2-16,2-12-6 0,0-6-9 16,0-14-19-16,2 6-30 15,3-16-10-15</inkml:trace>
  <inkml:trace contextRef="#ctx0" brushRef="#br1" timeOffset="123708.7769">20847 12623 331 0,'0'0'4'15,"-3"14"1"-15,3-5 0 16,-4 1-1-16,4 2-20 16,4 0-47-16,-4-1-3 0</inkml:trace>
  <inkml:trace contextRef="#ctx0" brushRef="#br1" timeOffset="127573.3438">14246 12789 1 0,'0'58'6'0,"-2"8"3"16,2 14-1-16,0 7-1 0,0 2-5 15,2 0-3-15,0 0-4 16,4 2-5-16,-1 1-4 16</inkml:trace>
  <inkml:trace contextRef="#ctx0" brushRef="#br1" timeOffset="127802.5485">14057 15354 71 0,'-2'15'6'16,"2"7"4"-16,-2 10 3 15,-1 10 1-15,1 5 0 16,-3 13-1-16,1 9 0 0,2 7-1 15,-3 2-6-15,0 1-2 16,-2 3-9-16,5-1-12 16,-5-5-1-16,-2-5-5 15,-5-10-29-15,9-1 1 0</inkml:trace>
  <inkml:trace contextRef="#ctx0" brushRef="#br1" timeOffset="133123.8731">20585 11858 5 0,'0'0'1'16,"0"0"0"-16,0 0 0 15,0 0 2-15,-7 0-2 16,7 0 0-16,0 0 0 0,0 0 1 16,0 0-2-16,0 0-2 15,0 0 1-15,0 0-1 16,0 0-1-16,0 0 2 15,0 0-1-15,0 0 1 0,0 0 1 16,0 0 1-16,0 0 2 16,0 0 2-16,0 0 2 15,0 0 4-15,0 0 3 16,0 0 2-16,0 0 5 0,0 0 3 16,-7 0-1-16,7 0 0 15,0 0-3-15,0 0-3 16,0 0-4-16,0 0-2 0,0 0-4 15,0 0-2-15,0 0 0 16,0 0-2-16,0 0 2 16,0 0-1-16,0 0 1 15,0 0 2-15,0 0 1 16,0 0-1-16,0 0-1 0,0 0 0 16,0 0-1-16,0 0 1 15,0 0-3-15,0 0-1 16,0 0 0-16,0 0-1 0,0 0-1 15,0 0 1-15,0 0 0 16,0 0 0-16,0 0-1 16,0 0 1-16,0 0 0 15,0 0-1-15,0 0 0 16,0 0 0-16,0 0-1 0,0 0-1 16,0-7-4-16,0 7-7 15,0 0-6-15,0 0-10 16,0 0-8-16,0 0-9 0,0 0-12 15</inkml:trace>
  <inkml:trace contextRef="#ctx0" brushRef="#br1" timeOffset="134716.8545">20459 11764 143 0,'0'0'6'0,"0"0"3"0,0 0 4 16,0 0 2-16,0 0 1 0,0 0 1 16,5 0-3-16,-5 0 2 15,0 0-7-15,0 0-2 16,0 0-4-16,0 0-2 0,0 0 1 16,0 0 1-16,0 0 2 15,0 0 1-15,0 0 4 16,0 0-1-16,0 0 2 15,0 0 1-15,0 0-2 16,0 0-1-16,0 0-1 0,0 0-2 16,0 0-3-16,0 0 0 15,0 0-1-15,0 0-2 16,0 0 0-16,0 0 0 0,0 0 0 16,9 3 0-1,-9-3 0-15,0 0 0 0,16 1 1 16,-16-1-1-16,14 6 1 15,-3-6-1-15,-2 2 0 16,3 4 0-16,1-3 0 16,-1 4 0-16,6-2 0 0,2 2 0 15,0 3 0-15,7-1 1 16,-2 4-1-16,7 2 1 16,1-3-1-16,4 3 1 0,3 0 0 15,0 0-1-15,1 2 1 16,2 2-1-16,2-1 0 15,0 4 0-15,2-1 1 16,0-1-1-16,2 2 0 0,6-1 0 16,2 2 1-16,3-3-1 15,2 2 1-15,3-2-1 16,-1 5 1-16,4-2-1 0,1-2 0 16,-2 7 0-16,0-6 0 15,4 5-1-15,0-1 0 16,3 3 0-16,4-3 1 15,-2 0-1-15,7 4 1 16,4-3 0-16,-2 2-1 16,2 1 2-16,0 2-1 0,-1-2 0 15,1 3 0-15,-4-1-1 16,1-1 1-16,-2 3 0 0,0-2 0 16,-2-6 0-16,1 3 0 15,-1 4 0-15,-2-3 1 16,1-1-1-16,-2 0 0 15,-3 0 0-15,1 0 0 16,-5-1 0-16,-3-1 0 0,-3 0-1 16,-7 3 0-16,6-6 1 15,-9 4 0-15,1-1-1 16,0-2 1-16,0 0 0 16,1 0 0-16,2-3 0 0,1 0 0 15,-1-3 0-15,-1 1 0 16,0 1 0-16,-2-1 0 15,-6-3-1-15,-1 2 1 16,-1-1-1-16,-5 0 1 16,0-1 0-16,1 0 1 0,-1 0 0 15,0 0-1-15,3 1 1 16,-3-4 0-16,3 4 0 16,-3-6 0-16,3 6 0 0,-5-6-1 15,-1 3 0-15,-2-3 0 16,2 3 1-16,-5-4-1 0,-2 1 1 15,1 0-1-15,-8-2 0 16,7 0 1-16,-2 0-1 16,0-1 1-16,0 2-1 15,-3-2 2-15,5 1-2 16,-2 1 1-16,2-2-1 16,-2 2 0-16,-5 1 0 0,3-3 0 15,-2 1 0-15,-1 2 0 16,0-1 0-16,3 1 1 15,-3-3-1-15,-4 2 0 16,4-4 0-16,0 5 0 0,0-4 1 16,0 2-1-16,-2 0 0 15,1 0 0-15,-1-6 0 16,-3 7 1-16,2-4-1 16,-2 0 0-16,3 0 1 0,-3 2 0 15,-1-5 0-15,-1 1 0 16,1 3 0-16,-4-3-1 15,2 0 1-15,-4-3 0 16,-3 3-1-16,-10-5 0 0,15 7 1 16,-15-7 0-16,10 3 0 15,-10-3 1-15,0 0-1 16,0 0-1-16,0 0-5 16,0 0-14-16,7 12-47 0,-7-12-8 15</inkml:trace>
  <inkml:trace contextRef="#ctx0" brushRef="#br1" timeOffset="136918.046">20160 12800 222 0,'0'0'3'15,"0"0"1"-15,0 0-1 16,0 0 0-16,0 7 2 0,0-7-1 16,16 5 2-16,-2-2-1 15,1 1-3-15,7 4 1 16,3 2 3-16,7 7-2 16,9 1 1-16,-2 3 0 15,10 2-1-15,2 7 0 0,8-5 0 16,6 4 1-16,2-3-3 15,5 1 0-15,0 0 0 16,1-1-1-16,3 5 1 16,-1-2-1-16,0 6 1 15,4-6 0-15,-2 4-1 0,3-1 0 16,-1-2 0-16,1 3 1 16,5-4-1-16,-3-2 0 0,22 13 2 31,0-3-1-31,1 5 0 15,-1 0 2-15,6 2 0 16,2 1 0-16,-4 0 0 0,7 5 0 16,-23-13-1-16,-2 0 1 15,2 1 1-15,-1-2-1 16,-1-4 1-16,0 4 1 16,1-3-2-16,-6 2 0 0,5 1 1 15,-4-5-2-15,1 4 0 16,5-3-1-16,-7-5 0 15,2 3-1-15,-2-3 0 16,-3-1 1-16,-1-5-1 16,-1-1 0-16,-6 2 0 15,6-2 0-15,-8-2 0 0,-4-1 0 16,-1 0 0-16,-3-2-1 16,-6 2 1-16,-4-2-1 15,-4-1 0-15,-5 0 1 0,-3 1-1 16,-5-6 0-16,1 4 0 15,-4-1 1-15,-1 0-1 0,4-2 1 16,-5 3-1-16,3-1 0 16,-5 0 1-16,7-1-1 15,-8-2 0-15,6 2 1 16,-7-2-1-16,4 1 0 16,-2-3 1-16,-5 1-1 15,2 1 1-15,-2-1-1 16,-2 0 1-16,2-1-1 0,-3 0 1 15,-2 1 0-15,5-3 0 16,-4 0 0-16,4 2 0 16,-2-2 0-16,0 3 0 15,2-4-1-15,5 2 0 0,-4 1 0 16,2 0 1-16,-1-2-1 16,0 1 0-16,3 4 0 15,-5-10 1-15,3 3 0 0,-6 2 0 16,2-4 0-16,-1-1 0 15,2 3 0-15,-2-3 0 16,-2 0 0-16,2 0-1 16,0 0 1-16,2 0 0 0,-6 0-1 15,4 0 1-15,-3 0-1 16,-1-3 1-16,1 3 0 16,0-1 1-16,-3-4-2 15,1 4 0-15,-3-1 1 16,2-1-1-16,-2-3 1 0,0 2 0 15,0-1 0-15,2 0 0 16,4 0-1-16,-7-2 1 16,6 1-1-16,-5 2 1 15,3 1-1-15,-4-2 0 0,1 3 1 16,-5-1-1-16,1 1 1 16,-11 2-1-16,14-5 1 15,-14 5-1-15,18-7 1 0,-18 7 0 16,17-11 0-16,-8 7 0 15,2-4 0-15,-1 1 1 16,-1-1 0-16,-1 1 1 16,2-1 0-16,0 0 0 0,-2 1 0 15,2-2 0-15,-3 2 1 16,-7 7-2-16,18-18 0 16,-11 11 0-16,0-3-1 15,1-4 0-15,-1 8 0 0,1-7 0 16,-4 3 0-1,4 3 1-15,-8 7-1 0,13-17 1 16,-9 7-1-16,-4 10 2 16,8-15-1-16,-8 15-1 15,4-17 1-15,-4 4-1 0,6 3 0 16,-3-2 0-16,-1-3-1 16,1 5 0-16,1-5 1 15,-1 3-1-15,2-2 0 0,-3 3 1 16,0-2 0-16,1 4-1 15,0-2 1-15,-3 2 0 16,3 1 1-16,-3-2-2 16,0 10 0-16,4-16 0 0,-4 5 0 15,3 2 0-15,-1-5 0 16,1 2 0-16,-3-3 0 16,0 1 0-16,0-1 0 15,0-2 0-15,0 4 0 16,0-2 0-16,-3 3 0 0,-2-3 0 15,1 5 0-15,-2-2 0 16,-4 2 0-16,3 3 0 16,2-3 0-16,-6 0 0 15,4 2 0-15,-2-2 0 0,-2 0 0 16,1 1 0-16,3-2 0 16,-2 2 0-16,-2 1 0 15,4 1 0-15,-3 2 0 0,10 5 0 16,-10-10 0-16,10 10 0 15,-10-7 0-15,10 7 0 16,0 0-4-16,0 0-23 16,0 0-42-16,0 0-17 0</inkml:trace>
  <inkml:trace contextRef="#ctx0" brushRef="#br1" timeOffset="137033.7278">26460 13969 430 0,'0'0'-9'0,"0"0"-20"0,-11 2-46 16,11-2-1-16</inkml:trace>
  <inkml:trace contextRef="#ctx0" brushRef="#br1" timeOffset="138226.9746">26194 12572 46 0,'0'0'0'0,"-5"15"2"0,3-1-4 16,2 8 7-16,-6 6-10 15,3 1-15-15</inkml:trace>
  <inkml:trace contextRef="#ctx0" brushRef="#br1" timeOffset="138703.1536">26355 9535 274 0,'0'0'1'16,"0"0"2"-16,0 17 0 0,0 15 2 16,0 13 1-16,0 20 3 15,0 15-4-15,5 27-6 16,-3 9-21-16,-2 22-39 16,0 12-4-16</inkml:trace>
  <inkml:trace contextRef="#ctx0" brushRef="#br1" timeOffset="138886.6634">26191 11866 268 0,'-4'12'5'16,"4"15"2"-16,-6 8 2 15,3 12 3-15,3 5 3 16,0 18 1-16,0 4-1 0,3 10-1 16,3-7-5-16,-2-3-17 15,1-7-10-15,-2-2-5 0,-3-8-14 16,2 2-6-16,0-2-26 15,-2-3-10-15</inkml:trace>
  <inkml:trace contextRef="#ctx0" brushRef="#br1" timeOffset="139083.6852">26141 13397 198 0,'0'0'6'0,"-4"17"3"16,-1-5 3-16,2 16 6 15,-1-1 4-15,1 10 1 16,0 3 1-16,-2 4 1 0,2 6-5 15,3-8-2 1,0 2-4-16,0-3-7 0,-2-5-7 16,2 3-8-16,-2-6-7 15,2 5-6-15,-3-8-7 16,-2 4-21-16,5 5-26 0,-2-6-5 16</inkml:trace>
  <inkml:trace contextRef="#ctx0" brushRef="#br1" timeOffset="139251.2286">26035 14462 328 0,'0'0'2'0,"0"9"2"16,0-9-1-16,0 16 1 0,0-2-3 15,0-1-6-15,0 2-10 16,0 4-41-16,0-4-13 15</inkml:trace>
  <inkml:trace contextRef="#ctx0" brushRef="#br1" timeOffset="140236.6026">14937 9614 197 0,'0'0'5'16,"0"0"4"-16,0 0 3 0,0 0 1 16,0 0 2-16,0 0-2 15,0 0 0-15,0 5-1 16,-2 7-3-16,-3 3-6 16,0 20-2-16,1 10-4 15,-2 14-13-15,3 20-33 0,-2 18-15 16</inkml:trace>
  <inkml:trace contextRef="#ctx0" brushRef="#br1" timeOffset="140584.5157">14868 11540 251 0,'0'15'4'0,"0"8"3"15,5 4 1-15,-5 8 2 0,5 10 0 16,-3 2 1-16,5 6 0 15,-1 2 1-15,-1-5-4 16,0-5-3-16,2 0-7 16,-2-3-7-16,3 0-8 0,-3-5-5 15,0 5-6-15,-1 4 0 16,1-2-3-16,-5-1 2 16,3 3 7-16,-3 3 10 15,0-4 10-15,-3 4 7 0,1-1 3 16,-3-7 1-16,3 6 3 15,2-4-3-15,0 1-1 16,0-2-2-16,0 5-3 16,0 1 2-16,0-4-2 15,0 0-2-15,2 1-2 0,-2 5-8 16,0-11-18-16,0 11-7 16,0-10-5-16</inkml:trace>
  <inkml:trace contextRef="#ctx0" brushRef="#br1" timeOffset="140721.6596">14887 13679 144 0,'0'0'4'16,"0"18"-1"-16,6-1 2 15,-6 2 0-15,5 7 0 16,-5 1 1-16,7 2 1 0,-7 7-5 16,2-4-9-16,3 2-23 15,-5-5-21-15</inkml:trace>
  <inkml:trace contextRef="#ctx0" brushRef="#br1" timeOffset="140884.9299">14953 14623 189 0,'0'0'3'15,"0"0"-2"-15,-11 10 1 16,11 2-1-16,-7-2-9 0,5 5-26 15,2 5-19 1</inkml:trace>
  <inkml:trace contextRef="#ctx0" brushRef="#br1" timeOffset="141055.4773">14923 14904 365 0,'0'0'4'0,"-6"6"0"0,6-6 1 16,-5 20 2-16,3-13-2 16,-1 6 0-16,1-4-3 15,2 4-15-15,-5 5-43 0,5-18-17 16</inkml:trace>
  <inkml:trace contextRef="#ctx0" brushRef="#br1" timeOffset="143683.488">14833 14616 154 0,'0'0'5'16,"0"0"3"-16,0 0-1 15,0 0 0-15,5 2-1 0,-5-2 0 16,0 0-1-16,0 0 2 16,0 0-6-16,12 10-2 15,-1-5 2-15,1 0-1 16,8 0 3-16,10-1 0 0,0 1-1 15,12 1 0-15,2-2 1 16,8 1-2-16,6-2 1 16,6-1-2-16,3 1 1 0,3-1 0 15,9-2 0-15,8 2 1 16,10-2-1-16,3 3 0 16,14 0 1-16,5-3-1 15,9 2-1-15,8 1-1 16,11 2-5-16,5-5-3 0,4 5-4 15,3 0-3-15,8-2 1 16,2 1-1-16,0 1 1 16,0 0 2-16,5 2 6 15,-2 3 8-15,7 0 6 16,-3 0 2-16,8-3 3 0,0 6 0 16,15-6 0-16,7 7 0 15,3-10-3-15,-5 6-2 16,10-3-3-16,4 1 0 0,1-1-3 15,0 3 0-15,-6-3 0 16,-4 1-1-16,3 1 0 16,4 1 0-16,2-3 0 15,2 4 1-15,3-4-1 0,3 6 1 16,3-3 0-16,5-1 2 16,3 1-3-16,3 0 0 15,3 0 0-15,4-2 0 16,-1 1-4-16,0-3 2 15,5 1-1-15,11-2 0 16,-16 1 0-16,0-5 1 0,-3 2 0 16,-4 2 0-16,2-2 2 15,-10 2 2-15,-5-1-1 16,-7 1 2-16,-5 2-1 0,-5-1 2 16,-16 4-2-16,-6-4 1 15,-20 2 1-15,-13 0-3 16,-21-4 0-16,-16 1-1 0,-16 1 1 15,-18-6 0-15,-21 1 1 16,-16-1 1-16,-14 0-1 16,-12 0-4-16,-8 0-21 15,-2 0-26-15,-10 0-9 0</inkml:trace>
  <inkml:trace contextRef="#ctx0" brushRef="#br1" timeOffset="145933.3822">26040 14345 312 0,'0'0'7'16,"0"0"4"-16,0 0 3 15,0 0 1-15,0 0 2 16,-5-7 0-16,5 7-1 16,0 0 0-16,-13 0-7 0,13 0-3 15,-12 9-4-15,10 2-1 16,-3-2 0-16,-1 4 0 16,6 0-1-16,0-1 2 15,0 0 0-15,2-4 0 0,7 1 2 16,-9-9 0-16,16 10 2 15,-5-7 0-15,-1-3 1 16,-1 0 0-16,-1-5 0 0,-8 5-1 16,12-15 0-16,-12 5-1 15,0-4-3-15,0 2-2 16,-7-2 0-16,-3 2 0 16,-2 5 0-16,0 2 0 0,-4 2 0 15,4 3 0-15,-1 5 0 16,1 2 0-16,5 4 0 15,1 1-2-15,4 0 2 16,2-1 0-16,8 1 2 16,4-5-2-16,6 0 0 0,3-4 0 15,2-1 0-15,0-2 0 16,-1-7 0-16,-5 0 0 16,-1-6 0-16,-12-2 0 15,-1 1 0-15,-6-2 0 0,-7 2 0 16,-5 1 0-16,-5 3 0 15,1 3 0-15,-4 4 0 16,3 3 0-16,1 0 0 0,1 10 0 16,3-2-9-16,7 7-75 15,6 2-3-15</inkml:trace>
  <inkml:trace contextRef="#ctx0" brushRef="#br1" timeOffset="147336.3962">26099 14340 74 0,'0'0'7'0,"0"0"6"16,0 0 7-16,0 0 1 16,-13 0 3-16,13 0 1 15,0 0-2-15,0 0 1 16,0 0-8-16,0 0-5 0,9 0-3 15,5 0-4-15,9 3-1 16,16-1-1-16,16 0 2 16,12 1 0-16,18-3 1 0,14 0-1 15,18-3 1-15,5 1-1 16,9-5-1-16,9-1 1 16,-6 1-2-16,8 2 0 15,0-2 0-15,-9 0-1 0,-8 4 0 16,-11-2 0-16,-12 5-1 15,-15 0 0-15,-5 0 0 16,-27 5-1-16,-11-2 1 16,-14 0-1-16,-7 1 1 15,-9-2-1-15,-3-2 1 16,-11 0-2-16,0 0-6 16,0 0-21-16,-7 5-34 0,-6-3-5 15</inkml:trace>
  <inkml:trace contextRef="#ctx0" brushRef="#br1" timeOffset="147948.2744">26758 15032 170 0,'0'0'6'0,"0"0"4"0,0 0 2 15,15 0 5-15,3 0 1 16,12 0 3-16,7 0-1 16,12-3 3-16,13-1-5 0,6-1-3 15,6-6-3-15,6 4-3 16,-1-4-1-16,-2 4-2 15,-5-2 0-15,-7-1-2 0,-8 2-1 16,-10 3-1-16,-5 0-1 16,-14 1-1-16,-3-2-3 15,-13 6-6-15,-12 0-13 16,0 0-33-16,0 0-17 0</inkml:trace>
  <inkml:trace contextRef="#ctx0" brushRef="#br1" timeOffset="148482.4091">27541 14501 298 0,'0'0'9'16,"0"0"6"-16,0 0 1 15,0 0 3-15,0-9 3 0,0 9 1 16,0 0-2-16,0 0 0 16,0 0-10-16,0 0-4 15,0 0-3-15,-7 15-2 16,7 4-2-16,-3 6-1 0,1 5 1 15,2 5 0-15,0 1 1 16,0 3 0-16,0-3-1 0,2-1 1 16,1-3-1-16,-1-2 0 15,5-8 0-15,-1 0 1 16,-6-3-2-16,0-6-1 16,2 5-5-16,-2-8-8 15,0-1-15-15,0 4-46 0,0-13-6 16</inkml:trace>
  <inkml:trace contextRef="#ctx0" brushRef="#br1" timeOffset="149001.9544">27469 14425 363 0,'0'0'8'0,"0"0"1"15,0 0 4-15,7-10-1 16,-7 10 1-16,0 0-2 16,0 0 0-16,0 0 1 15,0 0-7-15,0 2-3 0,-5 11-3 16,-7-1 1-16,-3 5-1 15,3 3 1-15,-3 2 0 16,-2-7 1-16,1 1-1 16,4-2 1-16,-1-5 0 15,13-9 0-15,-14 13 1 0,14-13 1 16,0 0 0-16,0 0-1 16,0-7 0-16,5-6 1 15,7-1-1-15,3-6 0 16,0 1-1-16,2-7 0 0,0 4 0 15,1 2 0-15,0 3 1 16,-6 4-1-16,0 4 0 16,-4 4 0-16,2 5 0 15,-1 0 0-15,4 8-1 0,-5 6 0 16,7 1 0-16,-1 4 1 16,4 1 0-16,-1 8-1 15,3-3 0-15,-3-3-3 16,6 5-6-16,-5-10-16 0,-4 4-56 15,4-2-2-15</inkml:trace>
  <inkml:trace contextRef="#ctx0" brushRef="#br1" timeOffset="149495.8849">27246 14824 361 0,'0'0'8'0,"0"0"3"15,0 0 2-15,0 0 0 16,-4-10 0-16,4 10 0 0,0 0 1 15,0 0 0-15,9 5-6 16,-2 0-4-16,5 7-1 16,6-2-1-16,2 5 1 15,-1 2 0-15,4-2-1 16,4 2-1-16,-4-2 0 16,1-3 0-16,-4 1 0 0,0-4 0 15,-5-3-1-15,-2-1 1 16,-4-3 1-16,-9-2 0 15,15 0 0-15,-15 0 1 0,15-7-1 16,-10-3 1-16,5-5 0 16,-2-2 0-16,4-6-3 15,-3 3 0-15,0 1 0 0,-2-3 0 16,-2 2 0-16,0 2 0 16,-3 6 0-16,3-1 0 15,-5 13-19-15,0 0-35 16,13-7-33-16,-4 7 0 15</inkml:trace>
  <inkml:trace contextRef="#ctx0" brushRef="#br1" timeOffset="149998.2035">28126 14444 450 0,'0'0'1'16,"0"0"0"-16,0 0 0 0,0 0 0 16,-4 7 0-16,4-7 1 15,0 18 0-15,4-5 0 16,3 2 1-16,7 0-1 15,2-3 1-15,5 3 0 16,4-8 0-16,3-2 0 16,-1-5 1-16,-2 0 1 0,-2-8 0 15,-1-1 0-15,-7-6 1 16,-3 3-1-16,-1 0-2 16,-6-1-3-16,-3 5 0 15,-2 8 0-15,0 0 0 0,0 0 0 16,0 3 0-16,0 17 0 15,0 2 0-15,2 2 0 16,3 6 0-16,0 8 0 0,3-6 0 16,2 4 0-16,-3-3 0 15,0-3 0-15,-1-6 0 16,-6 2 0-16,-6-6 0 16,-11 0 0-16,-10-9 0 15,-10 1 0-15,-6 3 0 0,-8-7-11 16,-22 4-73-16,29-2-2 15</inkml:trace>
  <inkml:trace contextRef="#ctx0" brushRef="#br1" timeOffset="151031.8584">14820 14670 231 0,'0'0'0'0,"0"0"0"16,0 15 7-16,3 5 4 0,-1 14 6 15,1 21 1-15,5 23 3 16,-1 15 0-16,5 21 1 15,1 22 0-15,-1 8-5 0,3 7-6 16,-5 8-5-16,-3-4-1 16,-7-3-3-16,-2-4-1 15,-10-9-1-15,-4-5 2 16,-3-11 0-16,-1-3-1 0,2-16-2 16,4-18-3-16,4-9-7 15,0-18-9-15,7-14-3 16,1-13-5-16,2-17-5 0,0-15-1 15,0 0 1-15,5 0 4 16,-5 0-5-16,8-5-9 16,-8 5-12-16</inkml:trace>
  <inkml:trace contextRef="#ctx0" brushRef="#br1" timeOffset="152080.8605">25992 14640 150 0,'0'0'6'0,"0"0"2"15,0 0-2-15,-2 5 2 16,-1 5 1-16,-2 2 5 0,3 18 5 15,-3 12 4-15,-3 19-1 16,3 19-1-16,0 24 1 0,1 20 1 16,1 15-4-16,1 9-4 15,-1 2-3-15,3-2-5 16,0-7-3-16,-2-2-2 0,-4-15-2 16,-3-8 0-16,-1-12-2 15,-3-2 1-15,-1-10-1 16,-2-13-3-16,6-8-4 15,-4-13-8-15,6-12-3 16,1-8-4-16,4-14 4 16,1-9 1-16,-1-5 1 0,3-10 3 15,0 0 4-15,0 0 5 16,0 0-18-16,0 0-27 16,0 0-6-16</inkml:trace>
  <inkml:trace contextRef="#ctx0" brushRef="#br1" timeOffset="153465.8978">15104 16365 204 0,'0'0'0'0,"0"0"-1"15,0 0-1-15,0 0 1 16,0 0 1-16,0 0 3 16,10 0 0-16,2 0 3 15,8 2 2-15,5 1 1 16,12 2 1-16,11-1 0 0,6-1-2 16,19 2 0-16,11-1-3 15,11 2-1-15,6-4 1 16,19 1-2-16,6-1 0 15,12-2-1-15,5 0 0 0,11 0-1 16,6 0 1-16,8-2-1 16,9-1 1-16,9-2-1 15,9 1 0-15,10-1 0 0,13-1-1 16,0 2 0-16,3-4 0 16,11 2 0-16,-2 3-1 15,4-3 1-15,0 1 0 16,-3-1 1-16,-2 2-1 0,-1-4 0 15,-4 4 1-15,5-1-1 16,-3-3 0-16,3 4 0 16,0-4 0-16,-3 3-1 15,-2 0 1-15,-1 1-1 16,-4-1 1-16,-5 2-1 16,-6 3 0-16,-11 0 1 0,-5 0 0 15,-6 0 0-15,-5 0 0 16,-4 3 0-16,-6-1-2 15,1 1 2-15,-5-2 0 0,-4 2 0 16,-4 2 0-16,-7 0-1 16,-3 0 1-16,-12-2 0 15,-3 1 0-15,-17 1 0 0,-10-2-2 16,-10-1 2-16,-2 3 0 16,-19-5 2-16,-5 2-2 15,-9-2 0-15,-6 0 3 16,-6 3-2-16,-5-3 1 15,-10 0 0-15,-5 0 0 0,-5 0 1 16,-6 0 1-16,-6 0 2 16,-1 0 1-16,-12 0-1 15,12 0 1-15,-12 0 0 16,0 0-2-16,0 0 0 16,0 0-2-16,0 0-2 0,0 0 0 15,0 0-1-15,11 0-1 16,-11 0 0-16,0 0 0 15,9 2 0-15,-9-2 1 0,0 0-1 16,10 6 1-16,-10-6 0 16,0 0 0-16,11 5 0 15,-11-5 0-15,0 0-1 0,0 0-4 16,0 0-5-16,0 0-13 16,0 0-25-16,9 0-24 15</inkml:trace>
  <inkml:trace contextRef="#ctx0" brushRef="#br1" timeOffset="153847.9077">25473 16206 335 0,'0'0'2'16,"0"0"-1"-16,0 0-1 0,0 0 2 16,0 0 0-16,2 7 2 15,-2-7 1-15,20 17 0 16,-5-10 0-16,3 4 3 0,7 2-1 16,2-6 0-16,0 3-1 15,-2-2-2-15,0-4 0 16,-8 1-2-16,3 0 0 15,-10 3 0-15,-10-8 1 16,5 17 2-16,-10-5 1 0,-13 6 0 16,2-1 1-16,-9 2 1 15,-5 2-2-15,-3 3-1 16,-4-4-4-16,8 3-8 16,-1-8-13-16,5-6-47 15,2 6-12-15</inkml:trace>
  <inkml:trace contextRef="#ctx0" brushRef="#br1" timeOffset="154737.4531">15534 16228 354 0,'0'0'5'16,"0"0"1"-16,0 0 2 16,0 0 0-16,0 0 0 15,0 0-1-15,0 0 1 16,0 0 0-16,-20 5-5 0,0 5-1 15,-7 4-1-15,-2 4 0 16,-10 0 1-16,2 1-1 16,-7-2 1-16,1 3-1 15,-3-4 1-15,5-4 2 0,4-2-1 16,2-3 2-16,8-2-1 16,4-2 1-16,9-1-1 15,4-2 0-15,10 0-3 16,0 0-1-16,0 0-1 0,10 8 1 15,9 1 0-15,6 3-1 16,13 0 1-16,7 6 1 16,7 0 1-16,10-1 0 0,0 1 0 15,3-1 0-15,-3-2-1 16,-10-1 1-16,-3-1-2 16,-6-2-3-16,-6 2-13 15,-7 0-28-15,-5 2-36 16,-2-5-4-16</inkml:trace>
  <inkml:trace contextRef="#ctx0" brushRef="#br1" timeOffset="155613.1292">20295 16813 397 0,'0'0'5'15,"0"0"3"-15,0 0 2 0,0 0 1 16,-11-10 0-16,11 10 0 16,0 0 0-16,3-12 0 15,12 9-5-15,2 1-3 16,3 2-1-16,3 0-2 16,0 8 0-16,1 4 0 15,-4 5 0-15,-2 5 1 0,-14 2-1 16,-4 5 0-16,-4-3 1 15,-9 4 0-15,-8-6 0 0,2 0-1 16,-3-7 1-16,1-3 0 16,5-4 0-16,2-3 0 15,5-2 1-15,9-5-1 16,0 0 0-16,0-14 0 16,15-1-1-16,5-7 0 0,2-4 0 15,6-1 0-15,4-5 0 16,-2 5 0-16,-3 4 1 15,-2 3-1-15,-8 4 0 0,-4 6-1 16,-13 10 1 0,12 0 0-16,-12 4 0 0,0 11 0 15,0 3 1-15,2 2-1 16,-2 4 2-16,8-1 0 16,2 4 0-16,5-3-1 15,7 0-5-15,1-10-25 0,14-4-53 16,7-5-4-16</inkml:trace>
  <inkml:trace contextRef="#ctx0" brushRef="#br1" timeOffset="158247.2111">14271 9653 171 0,'0'0'3'16,"0"0"1"-16,5 3-1 15,-5-3 1-15,0 0 3 0,10 5 2 16,3 2 3-16,2-5 0 15,11-2-1-15,17 3 0 16,2-3 0-16,19 0 0 0,14 0-2 16,11 0-3-16,15-3-3 15,11 1 0-15,2-1-1 16,2-1-1-16,8 1 1 0,2 1-1 16,-3-1-4-16,-1 1-2 15,-9 2-6-15,-6 0-15 16,-6-2-24-16,1 4-15 15</inkml:trace>
  <inkml:trace contextRef="#ctx0" brushRef="#br1" timeOffset="159249.1753">15059 9636 314 0,'0'0'9'0,"0"0"2"16,0 0 3-16,-7-5 3 16,7 5 1-16,-15-5-1 0,5 5 1 15,-2 0-1-15,-4 3-6 16,2 7-3-16,-1 2-4 16,0 2-1-16,2 9-1 15,4 3-1-15,1-5 1 0,6 1-1 16,2 1 1-16,5-3 0 15,4-5 2-15,7-5 0 16,3-8 0-16,4-2 2 0,-1 0 0 16,3-12 0-1,-3-3 0-15,1-3-2 16,-3-4-4-16,-11 0 0 16,-1-8 0-16,-8 3 0 0,-3-1 0 15,-9 4 0-15,-8 5 0 0,-3-1 0 16,-4 11 0-16,-3 4 0 15,-2 5 0-15,2 11 0 16,0 1 0-16,4 8 0 16,5 0 0-16,4-1 0 0,5 4 0 15,7-7 0-15,5 2 0 16,7-2 0-16,11-7 0 16,1 1 0-16,13-7 0 15,-2-3 0-15,5-3 0 0,-3-4 0 16,1-5 0-16,-6-5 0 15,-5-1 0-15,-6-5 0 16,-9 1 0-16,-7-3 0 16,-5 1 0-16,-13 1 0 0,-4 4 0 15,-5 3 0-15,-3 12 0 16,-3 1 0-16,1 6 0 16,2 9 0-16,4 2 0 15,3 7 0-15,10-4 0 0,1 3 0 16,12-3 0-16,2-5 0 15,14-1 0-15,3-5 0 16,11-3 0-16,2-3 0 16,0-3 0-16,1-6 0 0,-3-1 0 15,-5-2 0-15,-8-3 0 16,-7 1 0-16,-10-3 0 16,-5 5 0-16,-10 5 0 15,-7 5-6-15,-1 2-12 0,-4 4-34 16,2 12-34-16,6 3 0 15</inkml:trace>
  <inkml:trace contextRef="#ctx0" brushRef="#br1" timeOffset="159496.511">15112 9807 240 0,'0'0'1'0,"0"0"-1"0,0 0 1 16,14 0 1-16,-1 3-1 16,9-1-2-16,8-2-3 0,10 3-6 15,17-3-11-15,10 0-16 16,18 0-7-16,14 0-9 15</inkml:trace>
  <inkml:trace contextRef="#ctx0" brushRef="#br1" timeOffset="161091.8655">26226 9168 61 0,'0'0'-2'0,"0"0"-19"15,0 0-14-15</inkml:trace>
  <inkml:trace contextRef="#ctx0" brushRef="#br1" timeOffset="161879.5543">26336 9163 385 0,'0'0'5'0,"0"0"2"15,0 0 3-15,0 0 1 0,0 0 0 16,-11-7 1-16,11 7-1 16,-14 0 1-16,7 1-5 0,7-1-3 15,-16 14-2-15,9-4-2 16,2-1 0-16,-1-1 0 16,6 2 1-16,0-10 2 15,18 12-1-15,-2-10 2 0,0-2 0 16,7 0 2-16,-4-7 0 15,2 0 2-15,-4-3-8 16,-2-2 0-16,-8-3 0 16,-5-3 0-16,-2 5 0 15,-7-1 0-15,-2-1 0 0,-7 5 0 16,2 3 0-16,-4 4 0 16,-1 3 0-16,3 0 0 15,2 3 0-15,7 9-5 16,-4-2-26-16,4 5-54 15,9-3-3-15</inkml:trace>
  <inkml:trace contextRef="#ctx0" brushRef="#br1" timeOffset="162378.9771">26311 9174 301 0,'0'0'6'16,"0"0"3"-16,0 0 2 15,0 0-1-15,0 0 0 0,0 0 1 16,0 0 4-16,14 1 2 16,6-1-6-16,13 0-1 15,11-4-1-15,21-2 0 16,10-2 1-16,21 2-2 0,12 0-2 15,11-1-1-15,8 0-2 16,4 0 0-16,2-1-1 16,0 3-1-16,-6-2 0 15,0 2-1-15,-10-3 1 0,-5 2 0 16,-15-2-1-16,-13 2-1 16,-17 2 1-16,-14-2-3 15,-14 4-2-15,-14 2-4 16,-15 0-9-16,-10 0-37 0,-5 2-22 15,-7 6-5-15</inkml:trace>
  <inkml:trace contextRef="#ctx0" brushRef="#br1" timeOffset="163561.7106">15758 9714 142 0,'13'0'5'0,"11"0"0"15,23 0 2-15,8 0 0 0,29 0 1 16,16-3 0 0,22 3 0-16,12-5 0 0,15 2-2 15,8-3-3-15,5 6 0 16,6-1-2-16,4 1 0 15,7 0 0-15,8 0-1 16,13 0 1-16,2 0-1 0,-3 0-1 16,13 1-1-16,4 3-2 15,5-2-1-15,0 1-3 16,-2-1 0-16,-8 1 1 0,11 0-1 16,1-3 1-16,1 0 0 15,-3 0 4-15,-2 0-1 16,4 0 4-16,-1-6 0 0,4 4 0 15,-3-1 1-15,2 1-1 16,-2-3 1-16,4-1 1 16,-4 1-1-16,-9-2-1 15,13-1 1-15,-4 2 0 16,3-5-1-16,-2 2 0 0,-8 1 1 16,3-2 2-1,-5 1 0-15,4 2 0 16,-7-4 1-16,8 2-1 0,-8-2 2 15,7 4 0-15,-2-4-2 16,-7 7-1-16,7-4-1 0,0 3 1 16,-2 1-1-16,-3-1-1 15,-10 5 1-15,-12-3 1 0,3 1 0 16,-9 2 2-16,-8 0-1 16,-14 0 1-16,-2 0-1 15,-10 0 0-15,-4-3 1 16,-3 1-2-16,-13-4 0 15,-17 5 0-15,-6-4 1 0,-12-2 0 16,-18-1 2-16,-22-1 2 16,-9 3-1-16,-18 0-5 15,-12-2-16-15,2 8-28 16,-17 0-14-16</inkml:trace>
  <inkml:trace contextRef="#ctx0" brushRef="#br1" timeOffset="164163.6365">27561 8356 303 0,'0'0'7'0,"0"0"4"0,0-10 2 16,0 10 2-16,0 0 1 15,0-8-3-15,0 8 1 16,0 0-1-16,0 6-4 16,0 11-4-16,0 7-3 15,2 11-2-15,1 10 1 0,-1 4 2 16,3 9 1-16,1-2 0 15,-1 1-2-15,-1 0-2 16,-1-5-6-16,4-6-15 0,-2 3-44 16,-5-13-10-16</inkml:trace>
  <inkml:trace contextRef="#ctx0" brushRef="#br1" timeOffset="164556.8028">27350 8898 399 0,'0'0'5'0,"0"0"2"15,0 0 1-15,0 0 1 16,0 0-1-16,0 0-1 16,5-8 1-16,-5 8 1 0,20 6-5 15,-8 4-4-15,6 2 0 16,1 0 0-16,6 5 1 15,2 0-1-15,1 4 1 16,-3-4-1-16,-3-2 0 16,-2 0 0-16,-3-3 0 0,0 0 0 15,-6-7 3-15,-1 1 0 16,-10-6 1-16,15 0 1 0,-15 0-1 16,17-14 2-16,-12 0-1 15,8-8 0-15,-1-1-2 16,3-7-1-16,-1 6 0 15,0-3-1-15,-2 4 1 0,-3 7-2 16,2 2-4-16,-9 5-6 16,-2 9-6-16,0 0-19 15,-2 7-48-15,4 6-1 16</inkml:trace>
  <inkml:trace contextRef="#ctx0" brushRef="#br1" timeOffset="164881.6997">27554 9610 434 0,'0'0'4'0,"0"0"-3"15,0 0 0-15,0 0 1 16,0 9 0-16,0 3 0 0,0 6 1 16,0 9 1-16,0 5-3 15,0 10 0-15,0 9 2 16,0 7 0-16,0 2-1 16,0 3-1-16,0 0 0 15,-3-4 0-15,-2-4-2 0,2-4-3 16,-6-8-7-1,4-6-16-15,-8-2-42 0,6-16-12 16</inkml:trace>
  <inkml:trace contextRef="#ctx0" brushRef="#br1" timeOffset="165299.9803">27522 9626 354 0,'0'0'6'0,"0"0"4"16,0 0-2-16,0 0 0 15,0 0 0-15,-13 8 0 0,1 2 1 16,-1 10 0-16,-2 4-5 16,-5 2-4-16,1 5 2 15,-6-2 0-15,2 7-1 16,0-9 1-16,4-3-2 15,1-7 1-15,4-2 0 0,1-4 2 16,13-11 2-16,-10 7 0 16,10-7 0-16,-2-5-1 15,2-8 1-15,9-4 0 0,3-8-1 16,4-1-2-16,2-5-2 16,1 2 0-16,4 4 0 0,-3 3-1 15,-3 1-1-15,-2 9 1 16,-3 8-1-16,0 4 1 15,-1 2 0-15,1 11 0 16,3 2 0-16,4 2-1 16,2 0-5-16,6 3-18 0,8-3-53 15,-8-1-1-15</inkml:trace>
  <inkml:trace contextRef="#ctx0" brushRef="#br1" timeOffset="166092.6007">27481 9281 368 0,'0'0'5'0,"0"0"5"16,0 0 1-16,0 0 2 16,0 0 2-16,-7 0 1 15,7 0 0-15,0 0-1 0,0 0-3 16,10-3-4-16,7-3-3 16,4 3-1-16,0 1-2 15,7-4 0-15,4 2 0 16,8-1 0-16,-3 2-1 0,-4-2 0 15,-3 5-1-15,-3 0 0 16,-8 0-1-16,-3 0 0 16,-7 5 0-16,-9-5 1 15,0 15 0-15,-9-4 0 16,-9 1 0-16,-1 3 1 16,-9-3 0-16,-2 6 1 0,-4-1 0 15,1-2-2-15,-2-3 0 16,6-3 0-16,4 5 0 15,2-7 0-15,5 1-3 0,9-4 2 16,9-4 0-16,-7 10 1 16,7-10 0-16,16 5 0 15,2-5 1-15,10 0 1 0,-1 0 0 16,5 0-2-16,5 0 0 16,0-5 0-16,-4 3 0 15,-3-1 0-15,-5 1 0 0,-5-1 0 16,-3 3 0-16,-7-2 0 15,-10 2 0-15,10 0 0 16,-10 0 0-16,0 0 0 16,0 0 0-16,0 0 0 0,0 0 0 15,0 0 0-15,0 0 0 16,0 0 0-16,0 0 0 16,0 0-64-16,0 0-23 15</inkml:trace>
  <inkml:trace contextRef="#ctx0" brushRef="#br1" timeOffset="194205.7602">8618 4766 88 0,'0'0'5'0,"0"0"4"0,0 0 7 16,0-7 4-16,0 7 5 15,0 0 2-15,0 0 2 16,0 0 2-16,0 0-6 16,0 0-1-16,0 0-7 0,0 0-3 15,0 0-2-15,10 4-3 16,-10-4-1-16,13 0 1 15,-3 0-2-15,2-4 2 0,3 1-1 16,5-2-1-16,2 0-1 16,3 0 0-16,-2 0 0 15,4 3-2-15,-5-3 0 16,3 0 0-16,-3 2-1 0,-1 2 0 16,-2-5 0-16,1 4-1 15,-2-1 0-15,-1 0 1 16,0 2-1-16,3 1 0 15,0-3 0-15,-2 1 0 16,1-2 0-16,6 2-1 0,0-1 1 16,-5 1-1-16,4-1 0 15,-1 1 0-15,2 2-1 16,-2-2 1-16,-4-1 0 16,4 0-1-16,-3 3 1 15,5-2 0-15,-6-1 0 0,6 0 0 16,-2 3-1-16,-2-1 1 15,2-2-1-15,0 1 1 0,-1-1-1 16,0 3 0-16,1-2 1 16,-1 0-1-16,-2-1 0 15,2 3 0-15,-2-3 0 16,1 3 1-16,-2 0-1 0,1 0 0 16,3 0 1-16,-4 0-1 15,3 0 0-15,1 0 1 16,0 0-1-16,1 0 1 15,1 0-1-15,-3 0 1 16,1 0-1-16,-1 0 0 16,0-2 1-16,-1 2-1 0,-2-2 0 15,3 2 0-15,-4-3 0 16,-1 3 0-16,1 0 1 16,-1 0-1-16,-2 0 0 15,-3 0 0-15,4 0 0 0,-2 0 0 16,-1 0 0-16,-1 0 0 15,1 0 0-15,-1 0 1 16,0 0-1-16,4 0 0 0,-4 0 0 16,1 0 0-16,-1 3 0 15,0-3 0-15,1 0 1 16,-4 0-1-16,-1 0 0 0,0 2 0 16,-8-2 0-16,17 2 0 15,-17-2 0-15,8 0 0 16,-8 0-1-16,12 3 1 15,-12-3 1-15,9 0-1 16,-9 0 0-16,13 3-1 0,-13-3 1 16,10 2 0-16,-10-2 0 15,7 5 0-15,-7-5-1 16,11 5 1-16,-11-5 0 16,12 4 0-16,-12-4 0 15,12 8 0-15,-12-8 0 0,13 7 0 16,-13-7 0-16,7 5 0 15,-7-5-1-15,10 9 1 0,-10-9 0 16,10 9 0-16,-10-9 0 16,10 15 0-16,-3-7 1 15,1 1 0-15,-3 1 0 16,2 0 0-16,-2 0 0 16,0-1-1-16,0-1 1 0,1 2 0 15,-6-10-1-15,7 12 0 16,-7-12 0-16,7 11 0 15,-7-11 0-15,0 0 0 16,3 7 0-16,-3-7 1 16,0 0-1-16,0 0 0 0,0 0 0 15,0 0-2 1,0 0-5-16,0 0-16 0,-5 8-57 16,5-8-3-16</inkml:trace>
  <inkml:trace contextRef="#ctx0" brushRef="#br1" timeOffset="195707.2489">8621 5732 252 0,'0'0'8'15,"0"0"4"-15,0 0 3 16,0 0 4-16,5-11 1 16,-5 11 0-16,0 0 3 0,7-12-1 15,-7 12-8-15,0 0-3 16,6-12-3-16,-6 12-3 15,7-7-2-15,-7 7 0 0,19-12 0 16,-6 4-1-16,-1 1 2 16,8-1-1-16,0-1 0 15,2 4 1-15,1-1-1 16,2 2 0-16,0 1-1 16,0 3 0-16,-3 0 0 0,0 0 0 15,1 0-1-15,2 0 0 16,-4 0 0-16,2 0 0 15,0 3 1-15,2-3-1 16,-1 0 0-16,1 0 1 0,0 0-1 16,0 0 1-16,0 0-1 15,-1 0 1-15,3 0-1 16,-2-3 1-16,1 3-1 16,1-5 1-16,-2 5-1 0,2-6 0 15,1 5-1-15,-2-2 1 16,-1 3-1-16,3-2 1 15,-3-1-1-15,-2 3 0 16,-4-3 1-16,6 3-1 0,-5 0 0 16,3 0 0-16,-4 0 1 15,4 0-1 1,-3 0 0-16,4 0 0 0,-2 0 0 16,1 0 0-16,-3 0 1 15,2 0-1-15,-2 0 0 0,3 0 0 16,-4 0 0-16,4 0 1 15,-3 0-1-15,5 0 1 16,-6-2-1-16,4-3 1 0,-1 5-1 16,-2-2 0-16,0-1 0 15,-2 3 1-15,-1-2-1 16,0-1 0-16,-5 3 0 16,4 0 0-16,1 0 0 0,-2 0 0 15,0 0 1-15,2 0-1 16,0-2 0-16,1 2 0 15,2 0 0-15,-3 0 0 16,1 0 0-16,-1 0 0 0,-4 0 0 16,4 0 0-16,-7 0 0 15,5 0 0-15,-6 0-1 16,2 2 1-16,-4 1 0 16,3 2 0-16,-10-5 0 0,15 7 0 15,-15-7 0-15,15 13 0 16,-15-13 0-16,13 16 0 15,-6-5 1-15,0-4-1 0,-2 6 0 16,1-3 1-16,-2-1-1 16,-1-1 0-16,4 2 1 15,-2-3-1-15,-3 3 0 16,3-3 1-16,-5-7-1 16,11 17 0-16,-11-17 0 0,4 13 1 15,-4-13-1-15,5 11 0 16,-5-11 0-16,0 0 1 15,0 0-1-15,5 9 1 16,-5-9-1-16,0 0 1 0,0 0 1 16,0 0-2-16,0 0 0 15,0 0 0-15,0 0-4 16,0-9-9-16,2-3-39 16,-2 0-33-16,0 3-1 15</inkml:trace>
  <inkml:trace contextRef="#ctx0" brushRef="#br1" timeOffset="196956.9123">8462 5811 283 0,'0'0'7'0,"0"0"4"16,0 0 2-16,0-7 3 0,0 7 0 16,0-15 3-16,0 8 1 15,0-3-1-15,2-3-6 16,3-1-2-16,0 4-4 16,2-1 0-16,1-1-3 15,2 4 0-15,0-1-1 0,3 4 0 16,-4-3-1-16,1 1 1 15,0 2-1-15,0-2 1 16,2-1-1-16,-4 3 0 0,4 1 0 16,-2-4 1-16,3 2-1 15,-1 2-1-15,3 1 0 16,2-2 0-16,3 1 0 16,3 1 0-16,-1 3 1 15,5-2-1-15,1-1 0 0,4 0 1 16,-2 1-1-16,2 2 0 15,4-3 1-15,-8 1-1 16,8 0 0-16,-1-1 0 16,-3 1 0-16,7-1 0 0,-4 1 0 15,6 2 0-15,-4-2 0 16,4-4 0-16,0 6-1 16,-4-2 0-16,2 2 1 15,-1 0 0-15,2-2-1 0,-3 2 1 16,-2 0-1-16,2 0 0 15,-5 0 1-15,5 0-1 16,-1 0 1-16,-2 0-1 0,3 0 0 16,-2-3 1-16,0 3-1 15,3-2 0-15,-6-1 0 16,3 1 1-16,-3-1-1 16,-2 1 0-16,2 2 0 0,-2-2 1 15,2-4-1-15,-2 4 0 16,2-2 2-16,-4 1-2 15,4 0 0-15,-5-2 0 16,1 2 0-16,-3 3 0 16,-3 0 0-16,0-3 0 0,1 3 0 15,-4 0 0-15,-1 0 0 16,0 0 0-16,1 0 0 16,-1 0 0-16,1 0 0 15,-4 0 0-15,0 0 0 0,0 0 0 16,-5 0 0-16,3 0 0 15,-13 0 0-15,14 3-2 16,-14-3 2-16,10 6 0 0,-10-6 0 16,0 0 0-16,13 12-1 15,-13-12 2-15,5 10-1 16,-5-10 0-16,9 15 0 16,-9-15 0-16,9 14 0 0,-9-14 2 15,7 12-2-15,-7-12 0 16,5 13 0-16,-5-13 0 15,2 10 0-15,-2-10 0 16,2 8 0-16,-2-8 0 0,0 0-2 16,0 10 0-1,0-10-3-15,0 0-4 16,0 14-8-16,-2-3-38 0,2-11-29 16,0 0-2-16</inkml:trace>
  <inkml:trace contextRef="#ctx0" brushRef="#br1" timeOffset="198656.2478">8547 4904 232 0,'0'0'7'16,"0"0"1"-16,0 0 7 16,0 0 1-16,0 0 3 15,0 0 0-15,0 0 3 16,0 0 0-16,-9-9-3 16,9 9-4-16,0 0-3 0,0 0-2 15,0 0-2-15,0 0-1 16,0 0-2-16,-2-13-1 15,2 13 0-15,11-12-1 0,1-1 0 16,2 1-1-16,1-3 0 16,6 1-1-16,-4-2-1 0,5-1 0 15,1 0 0-15,-4 4 0 16,4 1 0-16,-6 0-1 16,0 3 0-16,-1 3 2 15,-2 1-1-15,4 1 0 0,-6-1 0 16,1 5 0-16,-1 0 0 15,0 0 1-15,3 0-1 16,0 0 0-16,3 0 1 16,0 5-1-16,-2-4 1 15,2 2 0-15,1 2-1 16,2-2 1-16,-1 0 0 16,-3-2-1-16,1-1 0 0,1 5 1 15,1-2-1-15,0 0 1 16,2-3-1-16,3 2 1 15,2 0-1-15,1 1 1 0,4-3 0 16,0 0-1-16,3 0 1 16,1 0 0-16,-2 0-1 0,1-3 1 15,2 3-1-15,2-2 1 16,0 0 0-16,-2 2-1 16,0-3 1-16,5 3 0 15,-2-5-1-15,4 2 1 0,-1 2 0 16,-1 1-1-16,0-3 1 15,1 0-1-15,-1 3 0 16,-5-2 1-16,1 2-1 16,-4 0 0-16,1-3 0 15,0 3 0-15,-3 0 0 16,0-3 0-16,-2 3 0 0,0 0 1 16,-3 0-1-16,1-1 1 15,-3 1-1-15,0 0 1 16,-3-3-1-16,-2 1 1 0,0 2-1 15,-8 0 1-15,0-4-1 16,-4 4 0-16,-8 0 1 16,0 0 0-16,10 0-1 0,-10 0 1 15,0 0 0-15,0 0 0 16,0 0-1-16,0 0 1 16,0 0-1-16,0 0 0 15,0 0-1-15,0 0 1 16,0 0 0-16,0 0-1 15,0 10 0-15,0 4-3 0,0 2-16 16,9 4-61-16,-9-1-1 16</inkml:trace>
  <inkml:trace contextRef="#ctx0" brushRef="#br2" timeOffset="211191.9933">14788 14623 192 0,'0'0'2'15,"0"0"1"-15,0 0 2 0,11 0 0 16,-11 0 2-16,12 2 1 15,2 3 2-15,-1-5-1 16,6 0 0-16,2 0-2 16,6 0 0-16,10 0-1 0,-2-5-1 15,10 5 1-15,2-5-2 16,10 3 0 0,-2-3-1-16,9 0 1 0,3 1-2 15,1-1 0-15,11-1 0 0,4-1 0 16,4 2 0-16,2-3-1 15,3 1 0-15,3 2 0 16,1-2 0-16,6 1 0 16,-2 1-1-16,-3 1 0 15,4-1 1-15,-3 3-1 0,6-4 1 16,6 4-1-16,-4-3 0 16,-1 0 1-16,6 0-1 15,-1-3 0-15,1 2 1 0,6-2-1 16,-2 3 0-16,-8 0 1 15,4-1-1-15,-6 1 0 16,4 1 1-16,6 1-1 16,-10-2 1-16,-1 2-1 0,0 2 1 15,1-2-1-15,-1-2 2 16,5 2-2-16,-2 1 1 16,-5-3-1-16,5 3 0 15,-5-1 1-15,2-2-1 16,8 0 0-16,-8 3 1 15,-3-1 1-15,0 1 0 0,-4 0 0 16,2-3 1-16,4 2-1 16,-7 0 1-16,-4 1 0 15,7 0-1-15,-4 0 0 0,5 2 0 16,4-3-1-16,-5 0 0 16,-2 1 0-16,5 2 0 15,-5-3-1-15,5 3 1 0,0 0 0 16,-3 0-1-16,-2 0 0 15,2 0 1-15,-1 0-1 16,1 0 1-16,5 0 0 16,1 0 0-16,-3 0-1 0,3 0 1 15,-4 0 0-15,3 0 0 16,4 0 0-16,-7 0-1 16,-3-3 0-16,-4 3 1 15,-4-2-1-15,-1 0 0 16,0 2 1-16,-4-3-1 0,-3 3 0 15,0 0 0-15,-3 0 2 16,4-3-2-16,-3 3 0 16,-1-2 0-16,-4-1 0 15,-4 0 0-15,5 3 0 0,-7-1 0 16,3 1 0-16,-6-3 0 16,0 3 1-16,-2 0-1 15,3 0 0-15,-2 0 0 0,-5 3 2 16,6-2-2-16,-1 2 1 15,-1 0 0-15,2-1 0 16,-4 1 1-16,-2-3 0 16,-4 0 2-16,-1 0 1 15,-5 0 0-15,-6 0 0 0,-1 0 0 16,-3-3 0-16,-6 3-1 16,1-2 0-16,1 2-1 15,-2 0-1-15,-1-3-1 16,4 3 0-16,-8-3 0 15,9 3 0-15,-6 0-1 0,0-1 1 16,-2 1-1-16,-8-3 1 16,6 3-1-16,-8 0 0 15,-1-2 0-15,4 2 1 0,-3-3-1 16,0 3 1-16,0 0-1 16,2-3 0-16,0 1 0 15,3 2 0-15,0 0 1 0,-2-2-1 16,4 2 0-16,-3-3 0 15,-1 3 1-15,-1 0 1 16,-1-2 0-16,-2-1 1 16,-1 3 1-16,-1-2 0 15,-4-1 0-15,1 1 0 0,-1 2 0 16,-3-2-1-16,5-1-1 16,-3 0 0-16,-2 1-1 15,5 2 0-15,-5 0 0 16,3 0-1-16,-1-2 0 15,-3 2 0-15,2 0 1 16,-1 0-1-16,-10 0 1 0,14 0 0 16,-14 0 0-16,11 0 1 15,-11 0 1-15,0 0-1 0,0 0 2 16,0 0-1-16,7 0 1 16,-7 0-1-16,0 0 0 15,0 0 0-15,0 0-1 0,0 0 0 16,0 0 0-16,0 0-1 15,7-8-1-15,-7 8 0 16,0 0-3-16,0 0-2 16,0 0-4-16,0 0-4 15,-5 0-12-15,5 0-20 0,-14 8-39 16,14-8-2-16</inkml:trace>
  <inkml:trace contextRef="#ctx0" brushRef="#br2" timeOffset="211970.8541">25932 14270 317 0,'0'0'10'0,"0"0"2"15,0 0 4-15,5-9 2 16,-5 9 3-16,0-10-1 0,0 10 2 15,0-12 0-15,0 12-8 16,-9-13-5-16,-1 9-2 16,-1 1-3-16,-1 3-1 15,-2 3-2-15,-2 6 0 16,0 1-1-16,-5 4 1 16,6 4-1-16,1 2 1 0,4 0 1 15,2 2-1-15,8-2 0 16,5 0 1-16,8-2 1 15,7-3 0-15,4-1-3 16,1-4 0-16,5-5 0 16,0-3 0-16,-1-2 0 0,1-5 0 15,-5-4 0-15,-4-6 0 16,-5-4 0-16,2-5 0 0,-8 0 0 16,-5-1 0-16,-3 0 0 15,-2 1 0-15,-2 4 0 16,-10 2 0-16,-1 6 0 15,-4 5 0-15,-3 7 0 0,-6 0 0 16,2 10 0-16,-3 2 0 16,2 5 0-16,0 5 0 15,5 1 0-15,3-1 0 16,4 3 0-16,8-3 0 0,5 1 0 16,5-6 0-16,10-2 0 15,6-3 0-15,3-7 0 16,5 0 0-16,1-5 0 15,5-5 0-15,-3-7 0 16,-4-5 0-16,-3-3 0 0,-3-6 0 16,-10 2 0-16,-3-1 0 15,-7 3 0-15,-2 1 0 16,-8 6 0-16,-4 6 0 0,-11 4 0 16,1 5 0-16,0 5 0 15,-3 4 0-15,4 6 0 16,0 2 0-16,5-3 0 0,7 3 0 15,6-2 0-15,1-3 0 16,4 1 0-16,8-6 0 16,2-2 0-16,3-5 0 15,0 0 0-15,0-5 0 16,-5-2 0-16,-3-6-4 16,-7 3-28-16,0 10-53 0,-9-17-3 15</inkml:trace>
  <inkml:trace contextRef="#ctx0" brushRef="#br2" timeOffset="213069.9873">15039 14519 336 0,'0'0'6'15,"0"0"4"-15,-5-10 1 16,5 10 3-16,-12-9 1 15,-1 1-1-15,3 3 1 16,-4 0 2-16,-1 2-7 0,-2 3-2 16,-3 3-2-16,2 2-1 15,1 9-1-15,-1-1-1 16,6 2 0-16,-1 2-2 16,6 0 0-16,2 3 0 15,3-4 0-15,2-2 0 16,2-4 1-16,10 0 0 15,3-7 1-15,6-3 0 0,-2 0 0 16,4-6 1-16,2-4 0 16,-6 1 0-16,1-6 0 0,-8-6-4 15,1 4 0-15,-13 0 0 16,0 2 0-16,-7 3 0 16,-6 5 0-16,-4 1 0 0,-6 6 0 15,1 6 0-15,-1 8 0 16,4 4 0-16,-1 1 0 15,5 4 0-15,7 0 0 16,3-7 0-16,5 2 0 16,13-6 0-16,6-7 0 0,9-2 0 15,4-3 0-15,3-8 0 16,0-2 0-16,0-2 0 16,-5 0 0-16,-6-5 0 15,-6-1 0-15,-11 0 0 16,-7 1 0-16,-7 0 0 0,-13 9 0 15,-2 1 0-15,-8 7 0 16,-2 0 0-16,-4 10 0 16,4 5 0-16,2 7 0 0,8-2 0 15,12 7-37-15,10-5-46 16,8-9-5-16</inkml:trace>
  <inkml:trace contextRef="#ctx0" brushRef="#br2" timeOffset="216401.4632">4278 3081 378 0,'0'0'7'0,"0"-10"2"16,0 10 3-16,2-9 1 16,-2 9 2-16,7-12 1 0,-7 12 0 15,5-11 2-15,-5 11-6 16,0 0-3-16,0 0-3 15,0 0-6-15,0 0 0 16,0 0 0-16,0 0 0 0,0 0 0 16,0 0 0-16,0 0 0 15,0 0 0-15,0 0 0 16,0 0 0-16,0 0 0 16,0 0 0-16,0 0 0 0,0 0 0 15,0 0 0-15,0 0 0 16,0 0 0-16,0 0 0 15,0 0 0-15,0 13 0 16,0 4 0-16,-2 8 0 16,2 6 0-16,-5 7 0 15,3 6 0-15,-1 1 0 0,3 2 0 16,0 1 0-16,0-4 0 16,0-7 0-16,0-2 0 0,0-7 0 15,0-6 0-15,0-5 0 16,0-8 0-16,0-9 0 15,0 13 0-15,0-13 0 16,0-10 0-16,-5-7 0 0,1-10 0 16,1-8 0-16,1-12 0 15,-4-7 0-15,6-11 0 16,0 2 0-16,6-3 0 16,1 4 0-16,3 6 0 0,7 6 0 15,0 13 0-15,1 4 0 16,5 13 0-16,1 6 0 15,3 11 0-15,1 3 0 16,2 9 0-16,-5 11 0 16,0 1 0-16,-6 3 0 0,-4 3 0 15,-7 3 0-15,-8-4 0 16,-8 1 0-16,-7-3 0 16,-7-1 0-16,-5-3 0 0,-5-2 0 15,-1-5 0-15,1 0 0 16,0-6 0-16,7 0 0 15,5-2 0-15,7 1-31 16,13-6-56-16,0 0-4 0</inkml:trace>
  <inkml:trace contextRef="#ctx0" brushRef="#br2" timeOffset="216682.9881">4770 3263 473 0,'0'0'5'16,"0"0"0"-16,0 0 1 0,0 0 0 15,9-5 0-15,2-1 0 16,1-1-2-16,6 2-4 16,1-7-7-16,11-2-43 0,0 10-35 15,0 1-2-15</inkml:trace>
  <inkml:trace contextRef="#ctx0" brushRef="#br2" timeOffset="216818.8113">4758 3381 451 0,'0'0'5'15,"0"0"0"-15,0 0 1 16,0 0 1-16,0 0 0 16,12 0 1-16,6 0-1 15,9-5-3-15,13 3-19 0,6-5-66 16,9-4-4-16</inkml:trace>
  <inkml:trace contextRef="#ctx0" brushRef="#br2" timeOffset="217722.5231">5643 2878 361 0,'0'0'9'0,"0"0"2"16,0 0 2-16,-3-9 0 0,-7 3 1 16,-2 5 1-16,-6 1 0 15,-4-3 0-15,-5 3-6 16,-3 0-4-16,2 4 0 15,-4-1-2-15,7 4-1 0,0-2-1 16,6 5 0-16,6 2-1 16,6 5 0-16,4 6 1 15,3 2-1-15,7 7 0 16,1 8 2-16,5 7 0 16,1-1 0-16,4 7 0 0,-6-2 0 15,3 2 0-15,-3 2 0 16,-2-6-2-16,1-2 1 15,-7-5-1-15,-1 0 0 16,-3-7 1-16,0-5 1 16,-3 0-2-16,-1-9 0 0,-4-3 0 15,0 0 0-15,-1-5 0 16,1 0 0-16,-2-5 0 16,10-8 0-16,-12 15 0 0,12-15 0 15,-12 7 0-15,12-7 0 16,0 0 0-16,0 0 0 15,12 0 0-15,6-3 0 16,6-1 0-16,8-1 0 0,6-5 0 16,4 2 0-16,5 1 0 15,-2 1 0-15,-6 0 0 16,-1 1 0-16,-8 3 0 16,-6-4-11-16,-1 5-39 0,-8 1-38 15,-5-3 0-15</inkml:trace>
  <inkml:trace contextRef="#ctx0" brushRef="#br2" timeOffset="218258.591">5983 3064 498 0,'0'0'4'16,"0"0"1"-16,0 0-1 16,0 0-4-16,0 0 0 0,0 0 0 15,0 0 0-15,5 13 0 16,-5 6 0-16,2 10 0 16,1 8 0-16,5 3 0 15,-3 8 0-15,4-1 0 0,1 0 0 16,-4-4 0-16,3-9 0 15,-4-13 0-15,0 0 0 16,0-9 0-16,-5-12 0 16,0 0 0-16,0 0 0 15,-12-19 0-15,0-4 0 0,-1-4 0 16,-2-12 0-16,0-11 0 16,0-4 0-16,2-4 0 15,6-1 0-15,5 2 0 16,2 5 0-16,7 4 0 0,8 14 0 15,5 9 0-15,9 8 0 16,1 6 0-16,3 11 0 16,2 6 0-16,-3 6 0 0,1 8 0 15,-12 3 0-15,-3 3 0 16,-8 5 0-16,-10 4 0 16,-10 4 0-16,-12-3 0 15,-2-3 0-15,-6-3 0 16,-6-1 0-16,6-3 0 0,-2-7-18 15,10-6-68-15,4-1-3 16</inkml:trace>
  <inkml:trace contextRef="#ctx0" brushRef="#br2" timeOffset="218889.5111">6326 3324 452 0,'0'0'5'0,"0"0"3"0,0-10 1 16,0 10 0-16,2-12 0 15,-2 12 1-15,16-15-1 16,-7 10-9-16,7 5 0 15,-4 0 0-15,5 7 0 0,-2 3 0 16,-2 5 0-16,-1 3 0 16,-7 2 0-16,-5 2 0 15,0-2 0-15,-10-1 0 16,-5-4 0-16,0-1 0 0,-3-3 0 16,-1-1 0-16,-1-7 0 15,6-3 0-15,3-3 0 16,4-4 0-16,4-8 0 15,3 2 0-15,10-5 0 0,3 2 0 16,6-4 0-16,4 2 0 16,2 4 0-16,-5 4 0 15,-1 2 0-15,-1 3 0 0,-3 5 0 16,-5 0 0-16,0 7 0 16,-5 5 0-16,2 5 0 15,-2-3 0-15,3 4 0 16,-3-4 0-16,7 6 0 0,-2-13-23 15,7 0-61-15,6 0-4 16</inkml:trace>
  <inkml:trace contextRef="#ctx0" brushRef="#br2" timeOffset="219056.5926">6831 3369 451 0,'0'0'5'16,"0"0"0"-16,-5 15 1 15,5-3 0-15,-5 5 1 16,3 5-1-16,-4 3 0 0,4 0-3 16,-1 4-10-16,-2-6-26 15,5 3-50-15,3-9-2 16</inkml:trace>
  <inkml:trace contextRef="#ctx0" brushRef="#br2" timeOffset="219553.9396">7194 3052 471 0,'0'0'5'0,"0"0"1"0,0 0 0 16,0 0 0-16,0 0 1 0,-5 5 0 15,5 7-4-15,2 8-3 16,1 7 0-16,6 11 0 15,0 1 0-15,-2 8 0 16,0 0 0-16,-2 0 0 16,0-2 0-16,-5-8 0 15,0-11 0-15,0 0 0 0,0-11 0 16,-3-6 0-16,3-9 0 16,-9-1 0-16,4-15 0 0,0-6 0 15,-1-8 0-15,1-9 0 16,1-11 0-16,1-4 0 15,3-6 0-15,5-1 0 16,0-4 0-16,8 3 0 0,-1 7 0 16,3 12 0-16,4 5 0 15,2 13 0-15,-1 10 0 16,4 10 0-16,-1 8 0 16,-1 9 0-16,3 7 0 0,-5 9 0 15,-3 5 0-15,-7 3 0 16,-2 2 0-16,-8 4 0 15,-10-3 0-15,-7-2 0 16,-3-2 0-16,-3-6 0 16,1-3-3-16,4-2-23 15,3-9-58-15,3-2-3 0</inkml:trace>
  <inkml:trace contextRef="#ctx0" brushRef="#br2" timeOffset="219988.0269">7569 3287 477 0,'0'0'2'16,"0"0"0"-16,0 0 0 16,-5 10 1-16,5-10-1 15,-2 15 1-15,2-6 0 16,0 2 0-16,2-1-1 0,5 0 0 15,4-3 0-15,3-2-1 16,2-5 1-16,3 0 0 16,-1-8 1-16,2-1-3 15,-1-6 0-15,-3-3 0 16,-2 1 0-16,-3 2 0 0,-4 0 0 16,-2 6 0-16,-5 9 0 15,0-10 0-15,0 10 0 0,0 12 0 16,-3 3 0-16,1 4 0 15,2 6 0-15,-3 3 0 16,3-1 0-16,0 0 0 16,5 2 0-16,-2 0 0 15,1-5 0-15,-1 0 0 0,-3-6 0 16,0-1 0-16,-7 4 0 16,-9-7 0-16,-1-4 0 15,0 2 0-15,-11-7-10 0,2 3-75 16,3-3-3-1</inkml:trace>
  <inkml:trace contextRef="#ctx0" brushRef="#br2" timeOffset="220186.601">8116 3416 473 0,'0'0'4'16,"0"0"1"-16,0 9 1 0,0 1 0 15,-5 1 0-15,-2 9 0 16,2-3-1-16,-2 5-5 16,-4-5 0-16,4 6-18 15,-3-5-65-15,4-1-4 0</inkml:trace>
  <inkml:trace contextRef="#ctx0" brushRef="#br2" timeOffset="220685.8657">8419 2917 469 0,'0'0'2'0,"0"0"-1"16,0 0 2-16,0 0 0 15,-2 13 0-15,2 3 2 0,0 5 0 16,2 9 0-16,0 7-1 15,2 10 1-15,-2 2-1 16,1 4-2-16,-1-2-2 0,-2-3 0 16,0-1 0-16,0-9 0 15,0-9 0-15,-2-7 0 16,-1-7 0-16,3-15 0 0,0 0 0 16,0 0 0-16,0-12 0 15,0-11 0-15,0-8 0 16,0-10 0-16,0-8 0 15,5-6 0-15,0-4 0 16,7-3 0-16,-2 5 0 16,5 2 0-16,0 12 0 0,2 5 0 15,3 11 0-15,1 9 0 16,0 11 0-16,2 7 0 16,-3 0 0-16,-1 13 0 0,2 1 0 15,-4 8 0-15,-2 1 0 16,-10 2 0-16,-3-3 0 15,-7 3 0-15,-7 1 0 16,-8-2 0-16,-5-5 0 0,0-1 0 16,-5-4 0-16,0 1 0 15,6-6-6-15,6-16-70 16,6 14-9-16</inkml:trace>
  <inkml:trace contextRef="#ctx0" brushRef="#br2" timeOffset="221068.7987">8780 3234 501 0,'0'0'4'0,"0"0"2"16,0 0-6-16,0 0 0 16,0 0 0-16,0-6 0 15,0 6 0-15,7-15 0 0,3 4 0 16,5 4 0-16,5 0 0 15,3 2 0-15,-2-3 0 16,2 8 0-16,0 0 0 16,-9 0 0-16,-1 10 0 0,-11 0 0 15,-2 8 0-15,-13 1 0 16,-3 1 0-16,-7 5 0 16,-4-3 0-16,-1 3 0 15,1-2 0-15,5-3 0 0,2-6 0 16,8 1 0-16,6-2 0 15,6-13 0-15,6 12 0 16,11-12 0-16,8 0 0 16,4 0 0-16,4-5 0 15,6-1 0-15,2-8 0 0,3 7-73 16,-1-3-17-16</inkml:trace>
  <inkml:trace contextRef="#ctx0" brushRef="#br2" timeOffset="221440.3892">9222 2779 453 0,'0'0'3'0,"0"0"2"0,0-12 1 16,0 12 2-1,5-12-1-15,-5 12 2 0,10-16-1 16,3 12 1-16,-3-1-6 16,5 5-3-16,4 9 0 15,1 7 0-15,3 8 0 0,1 3 0 16,-1 6 0-16,4 6 0 16,1 3 0-16,-1 5 0 15,-8 3 0-15,4 4 0 16,-5 0 0-16,-6-1 0 0,-2 3 0 15,-7-3 0-15,-3-2 0 16,-6-2 0-16,-13-6 0 16,-4 0 0-16,-7-9 0 15,0 4 0-15,-9 1-22 0,2-5-67 16,1-9-3-16</inkml:trace>
  <inkml:trace contextRef="#ctx0" brushRef="#br2" timeOffset="222917.7183">9023 2745 303 0,'0'0'10'0,"0"0"6"0,0 0 2 15,0 0 3-15,0 0 2 16,0 0-1-16,-7 0 0 16,7 0 1-16,0 0-10 15,5-6-5-15,8 6-2 16,4 0-2-16,10 0-1 0,3 0 0 16,7 0 0-16,0 0 0 15,6 0 0-15,-4 0-1 0,-4 0-1 16,-5 0 1-16,-8 0 0 15,-4 11-2-15,-8 1 0 16,-5 7 0-16,0 4 0 16,-5 4 0-16,2 4 0 0,4 3 0 15,-1 5 0-15,2 1 0 16,2 2 0-16,7 0 0 16,1 0 0-16,0 3 0 15,-2-3 0-15,3-2 0 0,-6 2 0 16,1-3 0-16,-6-1 0 15,0-6 0-15,-4-1 0 16,-3-6 0-16,0-1 0 16,0-8 0-16,-5 0 0 15,2-7 0-15,-1 4 0 16,4-13 0-16,-10 12 0 0,10-12 0 16,-15 9 0-16,5-4 0 15,-1-2 0-15,-3 0 0 0,-4-2 0 16,-8 2 0-16,-2 0 0 15,-7 0 0-15,-5-3 0 16,-4 5 0-16,1-5 0 16,6 3-78-16,0-2-10 0</inkml:trace>
  <inkml:trace contextRef="#ctx0" brushRef="#br2" timeOffset="226840.9824">19626 16598 374 0,'0'0'6'0,"0"0"4"16,-5-18 2-16,2 8 2 16,1 0 2-16,2-2 2 15,-3 1 0-15,1-1-1 16,2 12-5-16,0 0-4 16,0 0-2-16,0 15-6 0,0 13 0 15,0 6 0-15,5 5 0 16,2 10 0-16,1 2 0 15,2 3 0-15,2 0 0 16,-2-4 0-16,-2 0 0 16,-1-5 0-16,0-8 0 0,-1-3 0 15,-4-6 0-15,1-6 0 16,-3-7 0-16,2-3 0 16,-2-12 0-16,0 0 0 15,0 0 0-15,0-17 0 0,-7-5 0 16,-1-8 0-16,0-7 0 15,1-11 0-15,-2-6 0 16,0 0 0-16,2-8 0 0,7 5 0 16,0 0 0-16,0 5 0 15,7 7 0-15,4 6 0 16,3 7 0-16,9 4 0 16,0 11 0-16,1 5 0 0,3 2 0 15,5 6 0-15,-4 4 0 16,-1 9 0-16,-4 3 0 15,-5 3 0-15,-9 2 0 16,-6 5 0-16,-8 4-2 16,-10-5 4-16,-10-1-2 15,-2 2 0-15,-9-5 0 0,-3 1 0 16,4-3 0-16,1-7-9 16,9 2-8-16,0 9-64 15,15-14-7-15</inkml:trace>
  <inkml:trace contextRef="#ctx0" brushRef="#br2" timeOffset="228416.5053">27720 14085 349 0,'0'0'6'0,"0"0"4"0,0 0 3 16,-3-10 4-16,3 10 1 15,0 0 0-15,-4-10-1 16,4 10 2-16,0 0-5 16,0 18-4-16,0 7-3 0,2 6-2 15,5 14-3-15,2 2 1 16,-2 9 0-16,5 0-3 16,1-2 0-16,1-1 0 15,2-3 0-15,-2-9 0 0,-2-7 0 16,1-1 0-16,-3-5 0 15,-5-6 0-15,-5-5 0 16,0-5 0-16,-5-2 0 0,-7-2 0 16,-1-8 0-16,-4-3 0 15,-3-12 0-15,-1-7 0 16,5-13 0-16,-2-4 0 16,6-13 0-16,2-8 0 0,4-2 0 15,4-2 0-15,2 0 0 16,2 1 0-16,4 9 0 15,4 4 0-15,-3 7 0 16,4 5 0-16,5 8 0 16,2 8 0-16,4 4 0 15,3 5 0-15,7 12 0 0,0 1 0 16,1 7 0-16,-1 11 0 16,-5 6 0-16,-4 3 0 15,-8 8 0-15,-7 0 0 0,-8-1 0 16,-5 1 0-16,-8 0 0 15,-6-3 0-15,-7-1-4 16,-1-5-8-16,2 1-12 16,-2 9-52-16,4-15-10 0</inkml:trace>
  <inkml:trace contextRef="#ctx0" brushRef="#br2" timeOffset="228955.2838">28055 14400 411 0,'0'0'5'0,"0"0"2"15,0 0 2-15,0-9 0 16,0 9-1-16,0 0 1 0,0 0 0 15,0 0 0-15,0 0-3 16,3 9-3-16,2 3-2 16,3 1 0-16,1-1 2 15,4-2-1-15,7 2 0 16,-2-2 0-16,1-5 1 0,3-2-1 16,-1-3 1-16,-7-3 0 15,2-5 1-15,-7-1-4 16,-2-1 0-16,-4 2 0 0,-3-1 0 15,0 1 0-15,0 8 0 16,0 0 0 0,0 0 0-16,0 8 0 0,0 4 0 15,6 8 0-15,1 5 0 16,5 2 0-16,1 2 0 0,1 3 0 16,2 1 0-16,0-1 0 15,5-2 0-15,-4 2 0 0,0-5 0 16,-2-2 0-1,-2-3 0-15,-1-3 0 0,-12 0 0 16,0-1 0-16,-15-7 0 16,-10-1 0-16,-7 0 0 15,-7-1 0-15,-4-1 0 0,-4-5-4 16,9 0-48-16,3-2-34 16,6-1-2-16</inkml:trace>
  <inkml:trace contextRef="#ctx0" brushRef="#br2" timeOffset="231717.4254">26996 9118 368 0,'0'0'6'0,"0"0"5"15,0 0 2-15,-2-9 2 16,2 9 0-16,0 0 1 16,0 0 0-16,0 0 1 0,-5 17-6 15,5 2-4-15,0 11-2 16,0 3-2-16,5 8-1 15,0 4 1-15,3 2-2 0,2-5 1 16,-3-2-2-16,0-3 0 16,-1-2 0-16,1-8 0 15,-2-5 0-15,0-5 0 0,-5-4 0 16,0-13 0-16,0 7 0 16,0-7 0-16,-10-9 0 15,3-11 0-15,-1-7 0 16,0-10 0-16,1-11 0 0,0-10 0 15,-1-2 0-15,3-5 0 16,3-2 0-16,-1 5 0 16,3 8 0-16,0 9 0 15,0 9 0-15,7 7 0 16,4 9 0-16,3 13 0 0,2 7 0 16,8 3 0-16,-2 9 0 15,6 9 0-15,-3 3 0 16,0 8 0-16,-6 3 0 0,-3 0 0 15,-4-3 0-15,-8 0 0 16,-4-5 0-16,-12-2 0 16,-8-3 0-16,-6-4 0 15,-7-4 0-15,0-2 0 0,-1-1 0 16,4-1-8-16,-2-5-25 16,9 0-50-16,16 2-4 15</inkml:trace>
  <inkml:trace contextRef="#ctx0" brushRef="#br2" timeOffset="236263.6483">14733 3466 121 0,'0'0'3'0,"0"29"1"16,0 8 1-16,0 18 0 15,6 7 1-15,4 19 0 16,-3 6 2-16,6 22-2 0,-1 4-6 15,-2 2-8-15,0-9-6 16,-3 5 1-16,-2 4 0 16,0-5-3-16,-5 3 0 15,0-9 0-15,2-4 3 16,-2-7 6-16,3-4 3 0,-1-2 2 16,1-5 1-16,2 0-2 15,-2-4 2-15,-1-1 1 16,-2 0 2-16,0-2 3 15,0-4 1-15,0 1-1 0,-5-2 2 16,3-8 2-16,2 2 3 16,0-3 0-16,0 2 2 15,2-1-1-15,3 2-1 0,0-2 0 16,2-2-2-16,-2 6-1 16,1 4-2-16,-1 0-2 15,-1 1-1-15,-1-1-1 16,-1 2-3-16,1-1-11 0,-1 6-15 15,0-2-15-15,1 1 8 16</inkml:trace>
  <inkml:trace contextRef="#ctx0" brushRef="#br2" timeOffset="237566.9808">26037 14263 303 0,'0'0'-6'15,"0"0"-17"-15,0 0-32 16,0 0-13-16</inkml:trace>
  <inkml:trace contextRef="#ctx0" brushRef="#br2" timeOffset="239001.7139">14866 14487 229 0,'0'0'6'0,"0"0"3"15,0 0 4-15,0 0 3 16,0-10 3-16,0 10 1 0,-3-18 2 15,1 6 1-15,-9-8-3 16,6-7-3-16,-2-6-3 16,2-8-2-16,3-12-3 15,2-11 0-15,2-8-6 16,8-6 1-16,2-14-2 0,11-4-2 16,4-7 1-16,10 2-1 15,6 2 1-15,1 5 0 16,6 7 1-16,2 14 0 0,-2 7 1 15,-2 14-1-15,-2 7 0 16,-5 8 0-16,-4 12-1 16,-10 3-1-16,1 8 0 0,-11 4 0 15,-2 2-1-15,-8 6 0 16,-7 2 1-16,0 0-1 16,0 0-1-16,0 0-1 15,0 0-2-15,0 0-2 16,0 0-9-16,0 0-23 0,0 7-40 15,0-7-3-15</inkml:trace>
  <inkml:trace contextRef="#ctx0" brushRef="#br2" timeOffset="239626.9343">15840 12708 343 0,'0'0'8'0,"2"-11"6"0,-2 11 1 15,0-19 3-15,-2 9 0 16,-5-2 1-16,-4 0 0 15,-1 2 0-15,-6 7-9 0,-3 3-4 16,-9 8-3-16,0 7-2 16,0 7-2-16,3-1-1 15,2 5 0-15,4 1-1 0,7-2 1 16,9-3 0-16,8-4 1 16,9-3 0-16,8-8 1 15,1-2 0-15,7-5 2 16,2-8-1-16,-3-5 2 0,3-7 0 15,-7-1 0-15,-5-4 0 16,-4-2 0-16,-4 2 0 16,-8 2 1-16,0 7-1 15,-2 1-2-15,0 5-2 16,0 10 0-16,0 0 0 16,0 10-1-16,0 5-2 0,11 1-2 15,1 4-5-15,1-3-6 16,4 4-13-16,3-4-37 15,-1-7-17-15</inkml:trace>
  <inkml:trace contextRef="#ctx0" brushRef="#br2" timeOffset="239985.5806">16001 12584 370 0,'0'0'7'0,"0"0"4"0,0 0 2 16,0 0 1-16,-7-12 0 15,7 12 0-15,0 0-1 16,-2-10-1-16,2 10-5 15,9-5-6-15,1 5-1 16,5 0-2-16,3 3-1 16,-3 3 1-16,2 4 1 15,-2 3 0-15,-3 2 1 0,-4 0-1 16,-3 0 1-16,-3-5 1 16,1 2 0-16,-3-12 2 0,0 10-1 15,0-10 1-15,0 0-1 16,0 0 0-16,-3-15 0 15,3 3-1-15,0-8 0 0,5 0-2 16,2-3 0-16,-1 1-2 16,4 5 1-16,-1 2-1 15,4 8 1-15,-1 1 0 16,-2 6 0-16,1 6 0 0,-4 6-1 16,5 1-1-16,1-1-5 15,1 2-12-15,-1 7-45 16,-1-12-12-16</inkml:trace>
  <inkml:trace contextRef="#ctx0" brushRef="#br2" timeOffset="240150.132">16389 12421 370 0,'0'0'1'16,"0"0"3"-16,0 0 1 15,0 8 1-15,0 1 0 0,0 1 0 16,0 2-1-16,0 5-1 15,5 1-8-15,0 0-28 16,-5-1-40-16,11-5-4 0</inkml:trace>
  <inkml:trace contextRef="#ctx0" brushRef="#br2" timeOffset="240431.4549">16623 12307 395 0,'0'0'5'0,"0"0"2"15,-10-8 3-15,10 8-1 16,-15-5 1-16,15 5 0 16,-15 0-1-16,5 0 0 0,10 0-5 15,-9 16-2-15,6-4-3 16,0 3 0-16,3-1 0 16,0 3 0-16,6 0 0 15,3-1 1-15,1-1 0 0,3-1 0 16,-4-1 0-16,1-3 0 15,3 0 0-15,-6-3 0 16,-2 3 1-16,-5-10-1 16,0 17-2-16,-10-9-5 0,-5 0-10 15,3 12-51-15,-6-18-12 16</inkml:trace>
  <inkml:trace contextRef="#ctx0" brushRef="#br2" timeOffset="240638.0382">16282 12039 454 0,'0'0'4'0,"0"0"-1"15,0 0 0-15,0 0 0 16,0 0-2-16,0 0-3 0,0 0-11 15,11 0-60-15,3 5-7 16</inkml:trace>
  <inkml:trace contextRef="#ctx0" brushRef="#br2" timeOffset="240904.3428">17006 12116 479 0,'0'0'4'0,"0"0"1"0,0 0 0 15,0 0 0-15,0 0 0 16,0 5 0-16,0 5-2 15,2 5-3-15,6 7 0 0,-3-5-9 16,9 1-72-16,-1 9-5 16</inkml:trace>
  <inkml:trace contextRef="#ctx0" brushRef="#br2" timeOffset="241921.4964">25962 14311 323 0,'0'0'5'15,"0"0"3"-15,0 0 3 0,3-15 1 16,5 6 3-16,4-9 1 15,11-10 1-15,9-4 1 16,10-8-3-16,10-9-4 16,8-6-3-16,9-6 0 15,4-4-2-15,6-2-2 0,-4 8-1 16,-6 0-2-16,-4 9 0 16,-10 8 0-16,-11 9 0 15,-12 6 0-15,-7 10 0 16,-12 7 0-16,-13 10 0 0,7-9-1 15,-7 9 0-15,0 0-3 16,-9 0-2-16,9 0-7 16,-13 5-12-16,13-5-46 0,-12 1-14 15</inkml:trace>
  <inkml:trace contextRef="#ctx0" brushRef="#br2" timeOffset="242366.3066">27265 13154 433 0,'0'0'1'0,"0"0"3"0,0-12-1 16,0 12 1-16,-14-18 1 15,1 10 1-15,-7 4 0 0,-7-2 0 16,-3 6-1-16,-5 8-2 16,0 10-1-16,-2 4-1 15,7 5 0-15,0 0-2 0,11 5 1 16,8-4 0-16,6-3 0 16,8-6 0-16,7-6 0 15,10-9 0-15,5-4 1 16,0-4 0-16,4-9 1 0,1-6-1 15,-5-6 0-15,-1-3 1 16,-3 4-1-16,-6 1 0 16,-3 1 0-16,-2 5-2 15,-6 7 1-15,-4 10-1 16,0 0 0-16,4 10 0 16,-2 5 0-16,1 7-1 0,4-5-3 15,3 9-7-15,0-6-28 16,5-1-42-16,7-5-3 15</inkml:trace>
  <inkml:trace contextRef="#ctx0" brushRef="#br2" timeOffset="242881.4527">27414 13124 326 0,'0'0'8'16,"0"0"4"-16,0 0 3 0,3-12 3 15,-3 12 1-15,0 0 0 16,7-11-1-16,-7 11 1 15,10-1-7-15,-10 1-5 0,17 1-3 16,-4 4-2-16,-1 3-1 16,4 2 0-16,-4 3-1 15,0 0 0-15,1-1-1 0,-8 2 1 16,2-1-1-16,-7-1 0 16,2-5 0-16,-2-7 0 15,-7 13 0-15,7-13 1 16,-10 4 0-16,10-4-1 15,-13 0 1-15,13 0-1 0,-2-20 1 16,7 8 0-16,8-7-1 16,-1 2 0-16,3-3 0 15,2 4 0-15,-2 1 0 16,0 6 0-16,0 4 0 16,-5 5 0-16,-10 0 1 0,13 8-1 15,-8 1 0-15,2 1 0 16,0 4-4-16,0-3-12 15,6-11-49-15,-1 7-15 0</inkml:trace>
  <inkml:trace contextRef="#ctx0" brushRef="#br2" timeOffset="243051.0014">27889 13017 390 0,'0'0'2'0,"0"0"1"16,0 9 1-16,-2 0 0 15,0 3 0-15,2 3 0 0,-4 3-1 16,2-1-4-16,2 2-20 16,10-2-54-16,-7 0-1 15</inkml:trace>
  <inkml:trace contextRef="#ctx0" brushRef="#br2" timeOffset="243496.8512">28255 12936 425 0,'0'0'3'0,"0"0"1"0,0 0 3 16,-7-7 0-16,7 7 0 15,-16-6 1-15,4 6-1 16,-3 0 1-16,-2 2-3 16,-1 9-2-16,0 2-2 15,4 1-1-15,2 6-1 0,4-3 1 16,5 3-1-16,3 0 1 15,5-1 0-15,6 2-1 16,3-4 1-16,4-2 0 0,-1-1-1 16,0 2 1-16,0-4 0 15,-4 0 1-15,-5-4-1 16,-6 1 1-16,-2-9-1 16,-14 18 1-16,-7-11 0 15,-6-2-2-15,-1 5-7 0,-6-3-32 16,-3-3-42-16,4-4-2 15</inkml:trace>
  <inkml:trace contextRef="#ctx0" brushRef="#br2" timeOffset="243649.4427">27897 12673 473 0,'0'0'2'16,"0"0"0"-16,0 0-1 0,0 0 0 15,7 0-1-15,-7 0-7 16,27-7-62-16,-7 14-12 16</inkml:trace>
  <inkml:trace contextRef="#ctx0" brushRef="#br2" timeOffset="244114.1685">28426 13213 497 0,'0'0'1'0,"0"0"0"0,0 0-1 16,-3-8 1-16,3 8 0 15,0-14-1-15,6 2 1 16,1-1-1-16,10 1-1 15,-1 0-2-15,-2 2 0 0,4 2 0 16,2 0-1-16,-3 6-1 16,-4 0 1-16,-1 2 0 15,-12 0 1-15,7 9 1 0,-7 2 1 16,-2-1 0-16,-3 2 0 16,-2 3 1-16,-2 2 0 15,2-2-1-15,2 2 1 0,3 1 0 16,0-3 0-16,4 0 0 15,8-1 0-15,3-4 0 16,3 2-1-16,7-5 0 16,0 1-2-16,-2 0 0 15,2-4 0-15,-5 5 1 0,-9-4 1 16,-9-5 1-16,0 16 1 16,-14-8 2-16,-11 0 1 15,-5 1-1-15,-4 1-9 16,-12 5-71-16,4-10-2 15</inkml:trace>
  <inkml:trace contextRef="#ctx0" brushRef="#br2" timeOffset="245044.0898">20300 12222 372 0,'0'0'7'0,"0"0"4"15,0 0 1-15,0 0 3 16,-11-4 2-16,11 4-1 0,0 0 1 15,-12 0 0-15,12 0-7 16,-12 3-4-16,12-3-2 16,-10 7-3-16,10-7-2 15,-8 14 1-15,8-14-2 16,0 15 1-16,0-15 0 16,0 12 1-16,0-12 1 0,18 3 0 15,-11-3 1-15,3-5 1 16,-3 0 1-16,1-5-4 15,-3 0 0-15,-2 1 0 0,-3 1 0 16,0 8 0-16,-16-10 0 16,4 8 0-16,-3 2 0 15,-2 2 0-15,-1 4 0 0,6 1 0 16,2-2 0-16,0 2 0 16,10-7 0-16,-5 10 0 15,5-10 0-15,5 0-2 16,5 0 0-16,-2 0 0 0,1-3 0 15,-1 3-3-15,-8 0-2 16,15-10-9-16,-13 1-16 16,-2 9-50-16,0 0-1 15</inkml:trace>
  <inkml:trace contextRef="#ctx0" brushRef="#br2" timeOffset="245471.0967">20357 12104 406 0,'0'0'3'0,"0"-7"2"0,0-4 0 16,0-4 0-16,7-5 1 16,10-4 0-16,6-9 0 15,9-6 0-15,9-8-3 16,10-3-1-16,11-4 0 0,8-6-1 16,9 4-1-16,6 1 0 15,-3 6 0-15,2 1 0 16,-1 6 0-16,-6 8-1 15,-8 6 0-15,-7 6-1 16,-14 5 2-16,-8 4 0 0,-11 3 0 16,-12 5 0-16,-1 4 0 15,-16 1 0-15,0 0 1 16,0 0-2-16,0 0-5 0,0 9-11 16,-5 1-37-16,5-10-22 15,-7 17-4-15</inkml:trace>
  <inkml:trace contextRef="#ctx0" brushRef="#br2" timeOffset="245856.0362">21833 11239 431 0,'0'0'3'0,"0"0"2"15,-12-8 0-15,-6 8 1 16,-1 0 1-16,-8 0 0 0,-6 0 1 16,-5 3-1-16,4 6-3 15,1 3-2-15,4 2 0 16,9-2-2-16,5 3 0 16,10 2 0-16,5-4-1 0,10-4 1 15,8-4 0-15,1 1-1 16,6-6 2-16,2-3-1 15,-2-5 1-15,3-4-1 16,-6 0 1-16,0-1 0 16,-7-1 1-16,-3 6-1 0,-1 1-1 15,-11 7-1-15,7-8 0 16,-7 8 0-16,7 5-3 16,-2 5-4-16,-2 0-8 15,7 5-17-15,-2 7-43 16,4-12-5-16</inkml:trace>
  <inkml:trace contextRef="#ctx0" brushRef="#br2" timeOffset="246232.1622">21953 11304 355 0,'0'0'8'0,"0"-11"3"15,0 11 3-15,0-14 1 16,0 4 0-16,0-4 0 16,0 1 0-16,7-6 0 0,3 7-7 15,2 1-4-15,4-2-3 16,-2 3-1-16,4 8-1 15,-4 2 0-15,0 5 0 16,-7 4 0-16,-2 6-1 16,-3 3-1-16,-2 2 1 0,0-2 0 15,0-6 0-15,-2 2 1 16,2-4 0-16,0-10 1 16,-5 8 1-16,5-8-1 15,0 0 1-15,0-12 0 16,0-1-1-16,5-2 1 0,-1 0-2 15,4-3 0-15,0 4 0 16,-1 1 0-16,-7 13 0 16,14-15 1-16,-14 15 0 0,16 5-1 15,-9 5 2-15,-2 3-1 16,3 1-1-16,-3 4-4 16,4-1-9-16,-4-2-18 0,-2 0-44 15,5-3-4-15</inkml:trace>
  <inkml:trace contextRef="#ctx0" brushRef="#br2" timeOffset="246385.9148">22316 11122 363 0,'0'0'3'16,"0"0"3"-16,0 0 1 16,0 13 1-16,0-6-1 15,0 6 1-15,0 0-1 16,0 4-4-16,0-2-9 15,0-1-30-15,13-2-35 0,-9 1-6 16</inkml:trace>
  <inkml:trace contextRef="#ctx0" brushRef="#br2" timeOffset="246679.2006">22577 11049 361 0,'0'0'8'0,"0"0"1"16,-8-11 4-16,1 6-2 0,-5 2 1 15,-2-1 2-15,2 1-1 16,-5 3 1-16,5 3-7 16,0 4-2-16,1 3-4 15,6 6 1-15,3-4 0 16,2 5-2-16,2 0 1 16,8 0-1-16,0 0 0 0,2-1 0 15,1-3 0-15,-1 1 1 16,-2-2-1-16,1-2 0 15,-6 0 0-15,-3-1-1 0,-2 2 0 16,-5-3-3-16,-2 4-4 16,-11-6-14-16,-5 3-56 15,7-2-2-15</inkml:trace>
  <inkml:trace contextRef="#ctx0" brushRef="#br2" timeOffset="246999.704">22745 11246 493 0,'0'0'4'16,"0"0"3"-16,-2-4 0 16,2 4-7-16,-7-11 0 0,7 11 0 15,0-17 0-15,0 10 0 16,9 0 0-16,2-1 0 15,1 1 0-15,3 4 0 16,2 1 0-16,-1 2 0 0,-4 9 0 16,-5 4 0-16,-5 4 0 15,-2 6 0-15,-7 4 0 16,-2 0 0-16,-4 0 0 16,-2 0 0-16,2-4 0 0,3 0 0 15,6-9 0-15,4-14 0 16,20 9 0-16,4 4-67 15,19-26-20-15</inkml:trace>
  <inkml:trace contextRef="#ctx0" brushRef="#br2" timeOffset="252910.8399">2406 10590 333 0,'0'0'7'0,"0"0"5"0,0 0 2 16,0 0 6-16,0 0-2 15,0 0 2-15,0 0 0 16,0 0-1-16,0 0-6 16,0 0-4-16,0 0-3 15,10 15-3-15,7 3-2 0,3 6-1 16,3 5 0-16,3 6 0 16,10 5 0-16,1-1-1 15,0 2 1-15,3-7-1 0,-11-2 2 16,10-5 0-16,-20-4-1 15,6-6 1-15,-10-5-1 16,-3-2 0-16,-2-4 1 16,0-6 0-16,-10 0 0 15,15-17 0-15,-2-6 1 0,-3-12-1 16,2-10 1-16,-10-9 0 16,3-17-1-16,-5-7 0 15,0-9-1-15,-3-5 2 16,-9-4-2-16,-2 2 0 15,1 0 0-15,3 3 0 0,-3 4 0 16,4 10 0-16,-3 7 0 16,1 7 0-16,4 7 0 15,0 12 0-15,-4 7 0 0,6 7 0 16,3 8 0-16,-5 4 0 16,2 6 0-16,5 3 0 15,0 9 0-15,0 0 0 0,-5-9 0 16,5 9 0-16,0 0 0 15,0 0 0-15,0 0 0 16,0 0 0-16,0 0 0 16,0 0 0-16,0 0 0 15,0 0 0-15,0 0 0 0,0 0 0 16,0 0 0-16,0 0 0 16,-11 0 0-16,11 0 0 15,0 0 0-15,0 0 0 16,0 0 0-16,0 0 0 15,0 0 0-15,3-9 0 0,-3 9 0 16,0 0 0-16,0 0 0 16,0-11 0-16,0 11 0 0,0 0 0 15,0 0 0-15,0 0 0 16,0 0 0-16,0 0 0 16,-5-1 0-16,5 1 0 0,0 0 0 15,0 0 0-15,0 0 0 16,0 0 0-16,0 0 0 15,0 0 0-15,0 0 0 16,0 0 0-16,0 0 0 16,0 0 0-16,0 0 0 15,0 0 0-15,0 0 0 0,0-11 0 16,0 11 0-16,0-9 0 16,0 9 0-16,-5-15 0 15,5 15 0-15,-5-10 0 16,5 10 0-16,-7-9 0 15,7 9 0-15,0 0 0 0,0 0 0 16,0 0 0-16,0 0 0 16,0 0 0-16,0 0 0 15,0-11 0-15,0 11 0 0,0 0 0 16,0-7 0-16,0 7 0 16,0 0 0-16,-2-13 0 15,2 13 0-15,0-10 0 0,0 10 0 16,0-8 0-16,0 8 0 15,0 0 0-15,0-12 0 16,0 12 0-16,0 0 0 0,0 0 0 16,0 0 0-16,0 0 0 15,0 0 0-15,14-5 0 16,2 5-3-16,3 0 2 16,15-2 1-16,7 2 0 15,10 0 1-15,7 0-1 16,10-2 0-16,6 2 0 0,2 0 0 15,9 0 0-15,7-3 0 16,10 1-1-16,7-3 0 16,8-3 1-16,10 1 1 15,12-3-1-15,13 0-1 0,12 1 1 16,8-2-1-16,14 4 2 16,7-4-2-16,7 4 1 15,4 0-1-15,2 0 1 0,0 1 0 16,1 2 0-16,-8-1 0 15,6 0 0-15,0 3 0 16,-1-3 0-16,5-3 0 0,0-2 0 16,-1 2 0-16,4-2 0 15,-2 1 0-15,-6-2 0 16,0-1 1-16,-5 3-1 16,-10 1 1-16,-7 1-1 15,-6 4 0-15,-12-1 0 0,-7 1 0 16,-10 1 0-16,-9-1 0 15,-5 3 0-15,-9-3 0 16,-10 3 0-16,-12 0-1 16,-10 0 1-16,-12 0 0 0,-16 3 0 15,-9 0-1-15,-13-1 1 16,-12 1 0-16,-10-1 1 16,-3-2 0-16,-17 0 0 0,13 2 1 15,-13-2 0-15,0 0-2 16,0 0 0-16,0 0 0 15,0 0 0-15,0 0 0 16,0 0 0-16,0 0 0 16,0 0 0-16,0 0 0 0,0 0 0 15,0 0 0-15,0 0 0 16,0 0 0-16,0 0 0 16,0 0 0-16,0 0 0 15,0 0 0-15,0 0 0 16,0 0 0-16,0 0 0 0,0 0 0 15,0 0 0-15,0 0 0 16,0 0-21-16,0 20-56 16,0-20-8-16</inkml:trace>
  <inkml:trace contextRef="#ctx0" brushRef="#br2" timeOffset="255745.0251">3570 10047 402 0,'0'0'5'0,"0"0"3"15,0 0 2-15,-9-9 3 16,9 9-1-16,0 0 1 0,-9-10-1 15,9 10-1-15,0 0-4 16,-5 10-3-16,3 12-3 16,2 10-1-16,0 6-2 15,0 3 0-15,4 9 2 0,1-1 1 16,0 1-1-16,0-8-1 16,3-7 1-16,-3-3-1 15,2-12-1-15,-4-3 2 16,1-5 0-16,-4-12 0 0,0 0 0 15,0 0 1-15,-9-14-1 16,2-8 2-16,-2-9-1 16,0-6-1-16,-3-9 0 0,-1-9 0 15,5-4 0-15,1-6 0 16,2 5 1-16,3 6 0 16,2 1 0-16,7 12-1 15,5 6 0-15,8 7 0 16,3 11-1-16,7 10-1 15,2 7 0-15,3 3 0 0,0 9-1 16,-3 11 1-16,-2-1-1 16,-10 5 1-16,-6 2-1 15,-3 1 2-15,-11-4 0 0,-4 1 0 16,-12-8 0-16,-7 1 1 16,-4-6-2-16,-8 4-4 15,3-7-5-15,2-4-27 16,10 2-43-16,0-3-2 0</inkml:trace>
  <inkml:trace contextRef="#ctx0" brushRef="#br2" timeOffset="256211.8597">3905 10248 456 0,'0'0'3'0,"0"0"2"16,0 0 1-16,0 0 0 0,-10-2-1 16,10 2 0-16,0 0 0 15,0 0 0-15,13 0-3 16,1 2-2-16,4 6-2 0,1 1-1 16,-3 4 1-16,0 2 0 15,0 2-1-15,-7 5 0 16,-6-2 0-16,-3 2 1 15,-7-5 1-15,-3 1 0 16,-3-6 1-16,-1-1 1 0,2-4 0 16,-4-7 1-16,4-4-1 15,1-10 0-15,9-6 0 16,2-2 0-16,5-5 0 0,8-2 0 16,-1-1-2-16,8 2 1 15,-1 3 0-15,2 6 0 16,-1 6-1-16,-6 9 1 15,2 4-1-15,-7 6 1 16,4 10-1-16,-8 4 1 16,5 2-1-16,-3 3 1 0,1 5 1 15,2-6-1-15,-1 1-2 0,7-3-4 16,1-7-8-16,8-3-26 16,7-1-42-16,-2-7-2 15</inkml:trace>
  <inkml:trace contextRef="#ctx0" brushRef="#br2" timeOffset="256530.0655">4526 10240 444 0,'0'0'1'0,"0"0"2"0,7-1 0 15,4-2 0-15,4-2 0 16,7 0 1-16,6 0-3 15,4-2-7-15,7-3-42 16,4 7-32-16,-3-5-4 0</inkml:trace>
  <inkml:trace contextRef="#ctx0" brushRef="#br2" timeOffset="256852.2091">5197 10062 455 0,'0'0'3'16,"0"0"-1"-16,-14 0 0 0,3 0 0 15,-1 10 1-15,-2 0-1 16,-2 5 1-16,-1 5 0 0,5 5-3 16,4 2 1-16,6-3 0 15,2 4 0-15,10-3-1 16,5-8 1-16,9-2 0 15,1-8 0-15,5-5 0 16,0-2 0-16,-3-6 1 0,1-7 0 16,-3-7 0-16,-11-2-1 15,-7-3 0-15,-7-5-1 16,-4 3-2-16,-8-2-2 16,-11 3-5-16,-7 4-11 15,3-2-59-15,-3 12-6 16</inkml:trace>
  <inkml:trace contextRef="#ctx0" brushRef="#br2" timeOffset="257099.5414">5452 9800 447 0,'0'0'1'0,"0"0"2"0,0 0 0 15,12 10 2-15,0 5 0 16,3 4 0-16,8 11 1 15,-2 7 0-15,4 10-1 16,0 10-1-16,-2 7-1 16,-6 6 0-16,-4 7-1 0,-13-3-1 15,-8 5 0-15,-14-2-1 16,-8-2-2-16,-13-4-4 16,-3-6-6-16,-14-11-13 15,-2-7-43-15,-5 0-19 0</inkml:trace>
  <inkml:trace contextRef="#ctx0" brushRef="#br2" timeOffset="257460.0502">3420 9728 373 0,'0'0'4'0,"-10"0"-1"16,0 3 1-16,1-1 0 15,-9 10 1-15,1 8 1 16,-6 15 2-16,-2 9 2 15,3 18-4-15,0 13 1 0,2 11 1 16,2 13-2-16,16 3 0 16,2-1-1-16,20-4-2 15,10-8-2-15,14-7-3 16,16-10-7-16,20-17-43 0,11 0-29 16,13-9-2-16</inkml:trace>
  <inkml:trace contextRef="#ctx0" brushRef="#br2" timeOffset="257929.4214">5933 9745 422 0,'0'0'4'16,"0"0"3"-16,0-12 2 15,0 2 2-15,0 1 0 16,0-2 1-16,0-4-1 0,0 0 1 15,6 0-5-15,6 8-2 16,6-3-5-16,1 8 0 16,6 2 0-16,0 5 0 15,0 7-2-15,-3 10 1 16,-2 3 1-16,-11 3-1 16,-5 1 0-16,-4 3 1 0,-11 1 0 15,-1-7 0-15,-6-1 0 16,2-5-1-16,-2-5 1 15,6-2-1-15,3-6 1 16,9-7 0-16,0 0 0 0,11 8-2 16,11-8-5-16,16 0-14 15,11-5-61-15,-1-3-4 16</inkml:trace>
  <inkml:trace contextRef="#ctx0" brushRef="#br2" timeOffset="258111.9324">6635 9892 449 0,'0'0'3'0,"-4"6"1"16,2 7 1-16,-3 2-1 15,3 8 1-15,2 3 0 16,0 7 1-16,0 6-2 16,2 0-5-16,5 10-13 15,-3-3-41-15,3-3-28 0,0-4-4 16</inkml:trace>
  <inkml:trace contextRef="#ctx0" brushRef="#br2" timeOffset="258260.6926">6373 10190 484 0,'0'0'1'16,"0"0"-1"-16,12-9 1 0,6-1 0 15,10 0-1-15,11-4 0 16,18 2-5-16,8-4-12 15,10 1-64-15,9 5-3 16</inkml:trace>
  <inkml:trace contextRef="#ctx0" brushRef="#br2" timeOffset="258748.9263">7667 9844 386 0,'0'0'9'15,"0"0"3"-15,0 0 0 0,0 0 2 16,-11 13 0-16,4 4 0 16,2 7 1-16,0 9 0 15,3 4-9-15,2 10-3 0,0 3 0 16,7 2-2-16,-2 2 0 15,7-6-1-15,-2-4-1 16,0-7 1-16,-5-5 0 0,0-9 0 16,-5-4-2-16,0-19 1 15,-5 8 0-15,-7-13 0 16,-1-15-1-16,-2-7 2 16,0-16-1-16,0-8 0 15,0-9 2-15,3-10 0 16,5-1 0-16,4-3 0 15,3 2 0-15,5 5 0 0,10 5-1 16,2 16 1-16,6 2-2 16,5 18 1-16,1 8-1 15,4 14 0-15,-1 6 0 0,0 15 0 16,-4 6 0-16,-9 10 0 16,-9 8 0-16,-7 1-2 15,-8 3-2-15,-10 2-5 0,-8-8-9 16,-7-9-58-16,3 4-6 15</inkml:trace>
  <inkml:trace contextRef="#ctx0" brushRef="#br2" timeOffset="259144.523">7964 9965 397 0,'0'0'5'0,"0"0"2"0,0 0 1 15,0 10 0-15,0 0 0 16,0 2 1-16,0 2 0 0,2 1 0 16,7 4-4-16,-2-7-2 15,7 3 0-15,4-5-1 0,5-7 1 16,-2-2 0-16,4-1 0 16,-2-7 0-16,-3-3 1 15,-3-4-1-15,-4 2 1 0,-3-3-1 16,-3 5-1-16,-7 0-1 15,0 10-1-15,0 0 0 16,0 0-1-16,2 12 0 16,1 6 0-16,-3 1 0 15,6 6-1-15,-2 3 2 0,-1-2-1 16,-3-1 0-16,0 0 0 16,0-3 0-16,-11-2-1 15,-8-5 0-15,-1-2-2 16,-10-6-2-16,2 0-8 15,-6-7-23-15,-6 0-45 0,13-5-3 16</inkml:trace>
  <inkml:trace contextRef="#ctx0" brushRef="#br2" timeOffset="259298.7041">8350 10015 447 0,'0'0'4'16,"12"-4"1"-16,1-1 2 0,1-1 0 15,11 2 0-15,7-4-1 16,5 1-1-16,6-1-7 16,10 3-37-16,-6 2-43 15,0-1-1-15</inkml:trace>
  <inkml:trace contextRef="#ctx0" brushRef="#br2" timeOffset="259629.7884">8979 9889 459 0,'0'0'4'0,"0"0"1"15,-7-3 0-15,7 3 0 16,-18 6 1-16,8 4 0 0,-3 2 0 16,4 3 0-16,-1 5-4 15,4 1 0-15,4 5-1 16,2-2 0-16,6-1 0 15,8-4-1-15,4-7 0 0,3-1 2 16,7-7-2-16,-1-4 0 16,-2-7 0-16,3-6 0 15,-9-3 0-15,-6-6 0 16,-8-3 0-16,-5 0 0 0,-7 0 0 16,-14 0 0-16,-4 2 0 15,-4 4-4-15,-1 6-12 16,-5 1-23-16,0 5-45 15,13 1-3-15</inkml:trace>
  <inkml:trace contextRef="#ctx0" brushRef="#br2" timeOffset="259857.6848">9245 9587 463 0,'0'0'3'0,"0"0"1"15,15 0 1-15,-8 6 1 16,11 8 0-16,2 5 1 15,4 8 0-15,3 8 0 16,3 8-4-16,2 11-3 0,-2 3 0 16,0 7 0-16,-10 5 0 15,-8 1 0-15,-12 0 0 16,-4-2 0-16,-22-3 0 16,-11-3-8-16,-13-3-6 15,-8-4-20-15,-5-8-50 0,-16-8-3 16</inkml:trace>
  <inkml:trace contextRef="#ctx0" brushRef="#br2" timeOffset="260193.1728">7415 9440 384 0,'0'0'4'15,"-7"0"2"-15,-5 0 0 16,-6 8 3-16,-7 4 1 16,-8 8 1-16,-8 15 1 15,-10 10 2-15,1 17-4 0,4 12-2 16,-2 10-1-16,13 10 0 15,14 7-2-15,15 1-1 16,14 2 0-16,24-10-2 16,15-7-2-16,22-5-2 15,18-13-7-15,16-4-26 0,11-18-49 16,16-10-3-16</inkml:trace>
  <inkml:trace contextRef="#ctx0" brushRef="#br2" timeOffset="260627.7533">9811 9572 488 0,'0'0'4'0,"0"0"1"0,0 0 2 16,-9-11 0-16,9 11-7 16,-8-14 0-16,6 4 0 15,2 0 0-15,5-2 0 16,9 4 0-16,6 4 0 0,5 1 0 15,5 3 0-15,-2 3 0 16,-2 9 0-16,-1 5 0 16,-9 5 0-16,-11 5 0 0,-5 2 0 15,-8-5 0-15,-7 3 0 16,-2 0 0-16,-1-4 0 16,0-3 0-1,9-6 0-15,4-4 0 0,12-5 0 16,18 3 0-16,10 6-42 15,20-14-44-15,14-8-4 0</inkml:trace>
  <inkml:trace contextRef="#ctx0" brushRef="#br2" timeOffset="263199.202">14878 8640 67 0,'0'0'7'0,"0"18"6"0,-3 5 6 16,3 8 1-16,0 6 2 15,0 18 0-15,0 1 0 16,5 19-1-16,2 7-5 15,-1 5-6-15,-1 7-5 16,-3 0-2-16,-2-1-1 16,0 8-4-16,0-3 1 0,-5-1-4 15,1-9-6-15,-2-3-5 16,1-5-6-16,3-12-15 0,2 2-14 16</inkml:trace>
  <inkml:trace contextRef="#ctx0" brushRef="#br2" timeOffset="263860.4483">14880 7181 50 0,'0'0'5'0,"-2"22"9"0,-1 11 6 15,3 18 5-15,0 22-1 16,0 25 3-16,0 29 2 15,7 34-1-15,-2 7-7 0,1 21-9 16,-1 4-7-16,2 5-2 16,-2-2-2-16,0-12-2 15,-3-17-3-15,4-7-1 16,-4-12-3-16,3-17-10 0,0-4-8 16,0-16 0-16,2-7-1 15,-1-7-4-15,1-14-5 16,-5-13-10-16</inkml:trace>
  <inkml:trace contextRef="#ctx0" brushRef="#br2" timeOffset="264029.1221">14940 10268 185 0,'0'0'2'0,"0"0"-1"16,-10-7 0-16,10 7-1 0,0 0 0 15,0 0-4-15,-13-5-3 16,13 5-2-16,0 0-2 15,0 0-3-15,-5 5-4 16,5-5-13-16,0 12-20 0</inkml:trace>
  <inkml:trace contextRef="#ctx0" brushRef="#br2" timeOffset="274096.4913">1640 11972 227 0,'0'0'6'16,"0"0"6"-16,0 0 6 15,0 0 3-15,-9-10 4 16,9 10 3-16,0 0 0 16,-3-7 3-16,3 7-7 0,0 0-5 15,0 0-4-15,-10-5-5 16,10 5-1-16,8 0-1 15,6 0-1-15,6 2 0 16,4-2 0-16,6 0-2 0,8 0-1 16,7-2-4-16,2-4 0 15,-5-1 0-15,1 0 0 16,-4 2 0-16,1 1 0 0,-15-1-2 16,2 5-20-16,-12 12-51 15,-5-7-14-15</inkml:trace>
  <inkml:trace contextRef="#ctx0" brushRef="#br2" timeOffset="274430.6034">1697 12066 389 0,'0'0'8'0,"0"0"3"0,0 0 3 15,0 0 0-15,-9 5 2 16,9-5-1-16,0 0 0 15,0 0 1-15,0 0-7 16,17 3-5-16,3-1-4 16,10 1 0-16,4-3 0 0,1 1 0 15,13-1 0-15,-4 0 0 16,-5 0 0-16,0 0 0 16,-10-1 0-16,-5 1 0 0,-8-3 0 15,2 1 0-15,-18 2 0 16,12 0 0-16,-12 0 0 15,7 0 0-15,-7 0 0 16,0 0 0-16,0 0 0 0,0 0 0 16,0 0 0-16,0 0-27 15,15 6-60-15,-15-6-4 16</inkml:trace>
  <inkml:trace contextRef="#ctx0" brushRef="#br2" timeOffset="277790.8895">1601 11957 184 0,'0'0'9'16,"0"0"7"-16,0 0 4 0,0 0 3 16,0 0 2-16,0 0 0 15,-11 0 1-15,11 0-2 16,0 0-7-16,0 0-6 15,0 0-1-15,8 0-4 16,2 0 1-16,8 0-1 16,1 0 0-16,11-5 2 0,2 0 0 15,9 1-1-15,0-4-4 16,4 1 1-16,-5 2-3 16,-3 0 0-16,-7 3-2 15,-5-1 1-15,-2 3-2 0,-6 0 2 16,-10 0 0-16,3 0-1 15,-10 0 0-15,10 3-1 16,-10-3-3-16,0 0-8 0,2 12-14 16,-6-12-45-16,4 0-8 15</inkml:trace>
  <inkml:trace contextRef="#ctx0" brushRef="#br2" timeOffset="278072.1358">1647 12116 352 0,'0'0'5'0,"0"0"3"16,0 0 0-16,0 0 2 0,9 0 0 15,0 0 1-15,6 0 0 16,2 0 1-16,4 0-7 0,3 0 1 16,8-2-4-16,6-1-2 15,2 3-10-15,-8 7-46 16,0-4-21-16</inkml:trace>
  <inkml:trace contextRef="#ctx0" brushRef="#br2" timeOffset="279440.521">3699 11792 329 0,'0'0'9'0,"7"-7"4"16,-7 7 4-16,10-18 3 15,-2 7 0-15,-3-1 0 16,-1-5 2-16,-1-2 2 16,-3 4-8-16,-7 0-5 0,-1-1-3 15,-5 4-6-15,-4 5-2 16,-5 2 0-16,-6 5 0 15,1 5 0-15,0 4 0 16,-3 1 0-16,2 4 0 16,7-2 0-16,3 2 0 15,8-1-2-15,8 1 1 0,2 1 0 16,12 0 0-16,10 0 2 16,6 0 0-16,-2 0 0 15,10 0-1-15,3-1 2 16,1-1-2-16,0 1 0 0,-3-2 0 15,-2 2 0-15,-5-2-2 16,-3-2 2-16,-6 3 0 16,-5-4 0-16,-8 1 2 0,0 0-2 15,-8 0 0-15,-6 0 0 16,-8 0 0-16,-7 0 0 16,-6 0 0-16,-3-2 0 0,-7 1 0 15,-5-7 0-15,-1 1 0 16,-1-3 0-16,1 0 0 15,6 0 0-15,2-3 0 16,10-2 0-16,4 3 0 0,3-5 0 16,18 7-7-16,-12-3-16 15,12 3-33-15,5-8-30 16,9 7-3-16</inkml:trace>
  <inkml:trace contextRef="#ctx0" brushRef="#br2" timeOffset="280623.2367">4236 11786 370 0,'0'0'8'0,"0"0"4"16,5-12 2-16,-5 12 1 0,2-15 2 15,-2 4 0-15,0 2 0 16,0-5 0-16,-7 6-7 15,-6-1-5-15,-4 6-1 16,-6-2-3-16,1 5-1 0,-6 0 0 16,1 8-1-16,2 1 0 15,3 6 0-15,2 0-1 16,6 2 1-16,3 1 0 16,6-3 0-16,5 0 1 15,5-6 0-15,8 1 1 16,1-5-1-16,7-2 2 0,1-3-1 15,5-8 1-15,-2-4 0 16,5-1 0-16,-8-1 0 0,-1-4-2 16,-2-2 0-16,-4 5 0 15,-5 1 0-15,-3 4 0 16,-1 0 0-16,-6 10 0 16,0 0 0-16,0 0 0 0,5 12 0 15,-5 6 0-15,2 6 0 16,0 6 0-16,3 4 0 15,0 6 0-15,0 1 0 16,1-2 0-16,-6-6 0 0,2 5 0 16,-2-8 0-16,0-6 0 15,0-4 0-15,-2-4 0 16,-2-6 0-16,4-10 0 16,-2 12 0-16,2-12 0 15,0 0 0-15,-5-12 0 0,5-1 0 16,2-8 0-16,7 2 0 15,0-8 0-15,3 1 0 16,1-7 0-16,4 5 0 0,3-1 0 16,-3 9 0-16,-1-2 0 15,-2 4 0-15,-6 6 0 16,-1 5 0-16,-7 7 0 16,10-10 0-16,-10 10 0 0,0 0-3 15,0 0-18-15,0 0-37 16,0 0-29-16,11 7-3 15</inkml:trace>
  <inkml:trace contextRef="#ctx0" brushRef="#br2" timeOffset="281040.5386">4559 11748 444 0,'0'0'5'0,"0"0"1"0,0 0 2 15,0 0 1-15,0 0-1 16,0 0 1-16,7 0-1 16,-7 0 1-16,15 8-4 15,-5 0-5-15,5 2 0 0,2 2 0 16,3 6 0-16,3-1 0 15,-6 8 0-15,1-5 0 16,-6 4 0-16,1-4 0 16,-9 0 0-16,-1-3 0 15,-3-7 0-15,0 0 0 0,0-10 0 16,-10 3 0-16,10-3 0 16,-13-13 0-16,11-1 0 15,-3-8 0-15,5-1 0 16,2-4 0-16,8-4 0 0,1 3 0 15,1 2 0-15,3 4 0 16,4 0-2-16,9 9-29 16,2 3-53-16,-5 6-3 0</inkml:trace>
  <inkml:trace contextRef="#ctx0" brushRef="#br2" timeOffset="281327.9991">5178 11540 484 0,'0'0'4'16,"0"0"0"-16,0 0 1 15,0 0-1-15,0 0 1 0,-6 0 0 16,4 11-5-16,-3 10 0 16,3 3 0-16,-3 5 0 15,-2 10 0-15,2 2 0 16,-1 2 0-16,1 1 0 0,5-5 0 15,0-4 0-15,0 0 0 16,7-8 0-16,4-3 0 16,1-6 0-16,4-4 0 0,0-4 0 15,2-4 0-15,-1-6 0 16,3 0-24-16,5-3-62 16,-13-7-3-16</inkml:trace>
  <inkml:trace contextRef="#ctx0" brushRef="#br2" timeOffset="281501.4346">5089 11744 465 0,'0'0'4'0,"0"0"0"0,0 0 1 16,0 0 0-16,7-2 1 16,2 2-1-16,9-3 0 15,7 1 1-15,2-3-7 16,16 5-20-16,14-3-61 0,-10-1-4 15</inkml:trace>
  <inkml:trace contextRef="#ctx0" brushRef="#br2" timeOffset="281812.3373">5996 11298 468 0,'0'0'4'0,"0"0"1"16,0 0 0-16,0 0 0 15,5 6 1-15,-5 5 1 16,-8 12 1-16,-4 7-5 16,-6 12-3-16,-1 10 0 15,-4 7 0-15,0 12 0 0,2 5 0 16,3 3 0-16,6-5 0 15,4 3 0-15,8-8 0 0,10-7 0 16,12-5 0-16,5-10 0 16,14-8 0-16,3-8 0 15,8-12 0-15,11-13-37 16,-4 3-52-16</inkml:trace>
  <inkml:trace contextRef="#ctx0" brushRef="#br2" timeOffset="282809.9053">6473 11564 438 0,'0'0'5'0,"0"0"3"0,0-13 2 15,0 13 2-15,0-11 1 16,0 11-1-16,0 0 1 16,0 0-13-16,0 0 0 15,-12 28 0-15,12 0 0 0,-5 4 0 16,5 10 0-16,-3 3 0 15,3 2 0-15,0 0 0 0,0-5 0 16,5-4 0-16,-2-6 0 16,1-3 0-16,-1-9 0 15,2 0 0-15,-5-8 0 16,0-12 0-16,0 8 0 0,0-8 0 16,-3-13 0-16,1-4 0 15,-3-8 0-15,3-12 0 16,2-9 0-16,0-5 0 15,0-3 0-15,0-3 0 0,7 2 0 16,-2 5 0-16,5 6 0 16,0 6 0-16,2 9 0 15,8 9 0-15,0 8 0 16,8 1 0-16,-2 7 0 16,2 4 0-16,2 4 0 0,-5 13 0 15,0 2 0-15,-11 5 0 16,-6 4 0-16,-8 5 0 15,-2-4 0-15,-14 0 0 16,-6-1 0-16,-2-6 0 0,-4-2 0 16,-2-5 0-16,3-1-3 15,-3-4-30-15,3-5-53 16,11-1-3-16</inkml:trace>
  <inkml:trace contextRef="#ctx0" brushRef="#br2" timeOffset="283350.0533">6746 11774 470 0,'0'0'4'0,"0"0"2"0,0 0 1 15,0 0 0-15,5-7 0 16,-5 7 1-16,18-8-6 16,-6 5-2-16,3 1 0 0,2 2 0 15,-2 8 0-15,6 4 0 16,-5 3 0-16,0 5 0 16,-9 4 0-16,0 1 0 0,-7 0 0 15,0 0 0-15,-7-3 0 16,0-2 0-16,-4-6 0 15,-1-3 0-15,0-2 0 16,2-6 0-16,0-3 0 0,3-3 0 16,1-9 0-16,6-3 0 15,0-5 0-15,8-7 0 16,2 0 0-16,8-3 0 16,-2 0 0-16,5 7 0 15,-4-3 0-15,-2 8 0 0,-1 6 0 16,-3 5 0-16,-11 7 0 15,12 0 0-15,-12 0 0 16,7 17 0-16,-4-4 0 0,5 5 0 16,-3 1 0-16,2 0 0 15,-2 4 0-15,3-6 0 16,4 3 0-16,-3-5 0 16,7-8 0-16,3 4 0 15,-1 6-65-15,5-17-23 0</inkml:trace>
  <inkml:trace contextRef="#ctx0" brushRef="#br2" timeOffset="285257.2903">7363 11809 511 0,'0'0'0'0,"0"0"0"16,0 0 0-16,0 0 0 15,0-8 0-15,0 8 0 16,0 0 0-16,0 0 0 15,-3-7 0-15,3 7 0 16,0 0 0-16,0 0 0 16,0 0 0-16,0 0 0 0,0 0 0 15,0 0 0-15,0 0 0 16,0 0 0-16,0 0 0 16,0 0 0-16,0 0 0 15,0 0 0-15,0 0 0 0,0 0 0 16,0 0 0-16,-10 0-67 15,10 0-29-15</inkml:trace>
  <inkml:trace contextRef="#ctx0" brushRef="#br2" timeOffset="286029.315">7532 11715 351 0,'0'0'8'15,"0"0"4"-15,0-10 3 16,0 10 1-16,2-9 2 16,-2 9 2-16,3-11 1 0,-3 11 1 15,0 0-7-15,2-9-4 16,-2 9-9-16,0 0-2 15,-5 4 0-15,-4 4 0 16,-1 6 0-16,-6 3 0 0,-1 6 0 16,0-1 0-16,-3 6 0 15,-2-3 0-15,2 1 0 16,-1-1 0-16,2-3 0 16,1-2 0-16,3-2 0 15,-2-3 0-15,4-1 0 0,1-9 0 16,12-5 0-16,-12 10 0 15,12-10 0-15,0 0-2 16,0 0-27-16,0 0-49 0,-2-5-11 16</inkml:trace>
  <inkml:trace contextRef="#ctx0" brushRef="#br2" timeOffset="286357.3251">7306 11729 387 0,'0'0'7'15,"0"0"3"-15,0 0 2 16,0 0 1-16,0 0 1 16,-2-10-1-16,2 10 2 15,0 0 0-15,4 3-6 16,-4-3-3-16,17 20-1 0,-1-8 0 15,3 1-5-15,3 5 0 16,6-2 0-16,-3 0 0 0,0-2 0 16,2 1 0-16,-3-3 0 15,2-2 0-15,-6 0 0 16,0 1 0-16,-3-7 0 16,-4 1 0-16,-4-2 0 0,-9-3-29 15,0 0-56-15,0 0-3 16</inkml:trace>
  <inkml:trace contextRef="#ctx0" brushRef="#br2" timeOffset="286638.8629">7462 11625 337 0,'0'0'10'0,"0"0"4"16,0 0 4-16,-9-7 2 15,9 7 0-15,0 0 0 0,0 0 0 16,0 0 0-16,0 0-10 16,0 10-4-16,0 5-2 15,5 6-2-15,-1 3-1 0,4 5 1 16,-1 2-1-16,1 6 1 16,-1-10 0-16,-2 4 0 15,0-6-2-15,0-3 0 0,-3-4-5 16,4-3-5-16,-6-5-14 15,0-10-50-15,-6 10-12 16</inkml:trace>
  <inkml:trace contextRef="#ctx0" brushRef="#br2" timeOffset="286892.2685">7246 11819 402 0,'0'0'5'0,"0"0"2"16,0 0 1-16,0 0 1 16,3-10 2-16,9 7 1 15,8 1 1-15,5-1 0 0,7 3-5 16,5-1 0-16,3 1-3 16,5 0-1-16,-3 0-1 15,-3 0 0-15,2 0-3 16,-11 1-3-16,-3 2-3 15,-5-1-10-15,-2 1-30 0,-5-3-39 16,-5 3-1-16</inkml:trace>
  <inkml:trace contextRef="#ctx0" brushRef="#br2" timeOffset="287438.6587">8007 11517 459 0,'0'0'4'15,"0"0"2"-15,0 0-1 16,0 0 1-16,0 0-1 0,0 12 2 16,0-1-1-16,2 15 0 15,1 0-4-15,-1 3-1 16,3 5 0-16,0 7 0 0,3-2 1 15,-1 0-2-15,0-4 0 16,1-5 0-16,-4-6 0 16,5-4 0-16,-7-2 0 15,3-9 0-15,-5-9 0 16,2 13 0-16,-2-13 0 16,0 0 0-16,-5-15 0 15,-2 0 0-15,-1-7 0 0,1-9 0 16,-3-5 0-16,3-12 0 15,-6 0 0-15,6-5 0 0,2 2 0 16,2 1 0-16,3 5 0 16,0 4 0-16,8 8 0 15,10 5 0-15,-2 6 0 16,9 7 0-16,3 9 0 0,2 2 0 16,2 4 0-16,-2 8 0 15,-3 7 0-15,-5 9 0 16,-7 1 0-16,-5 3 0 0,-8-1 0 15,-4 0 0-15,-5-1 0 16,-11 0 0-16,1-8 0 16,-6 2 0-16,1-9-2 15,0 2-19-15,-5 9-51 16,11-12-14-16</inkml:trace>
  <inkml:trace contextRef="#ctx0" brushRef="#br2" timeOffset="287952.1193">8362 11756 493 0,'0'0'3'15,"0"0"0"-15,-5-12 1 16,5 12 1-16,0-9-2 15,0 9-3-15,0-13 0 16,0 13 0-16,15-7 0 0,-5 7 0 16,3 0 0-16,1 7 0 15,2 8 0-15,-4-1 0 16,-3 7 0-16,0-1 0 16,-7 0 0-16,-2 1 0 15,0-1 0-15,-8-2 0 0,1-3 0 16,-5-3 0-16,1-6 0 15,1-2 0-15,1-4 0 16,9 0 0-16,-13-10 0 0,13 1 0 16,0-9 0-16,0-2 0 15,10-2 0-15,5-1 0 16,3 2 0-16,1 0 0 16,-1 1 0-16,2 5 0 0,-3 8 0 15,-2 2 0-15,-3 5 0 16,-2 5 0-16,-2 8 0 15,-1-1 0-15,-2 5 0 16,2 4 0-16,0-5 0 0,2 2 0 16,-2 2 0-16,2-6 0 15,7 1 0-15,-4-7-10 16,-1-1-75-16,13-1-2 16</inkml:trace>
  <inkml:trace contextRef="#ctx0" brushRef="#br2" timeOffset="288613.6144">9342 11497 422 0,'0'0'6'0,"0"0"4"16,0 0 2-16,7-8 1 15,-7 8 0-15,0 0 2 16,10 0-1-16,-10 0-8 16,10 22-6-16,-5-4 0 0,-2 7 0 15,1 2 0-15,1 3 0 16,2 2 0-16,-1 1 0 16,-1-4 0-16,-3-5 0 0,3 6 0 15,-5 5-56-15,0-15-33 16,0-5 0-16</inkml:trace>
  <inkml:trace contextRef="#ctx0" brushRef="#br2" timeOffset="288805.8009">9182 11660 462 0,'0'0'2'15,"0"0"3"-15,0 0 1 0,18-5 2 16,2 2 1-16,12-2 1 15,8 2-1-15,10-3-9 16,7 1 0-16,3-3 0 0,4 4 0 16,1 4 0-16,2 0-85 15,-20-3-2-15</inkml:trace>
  <inkml:trace contextRef="#ctx0" brushRef="#br2" timeOffset="289339.3843">10316 11315 475 0,'0'0'4'0,"0"0"0"15,0 0 0-15,-5-2 0 16,5 2 1-16,-10 13 0 15,7 1 1-15,1 10-2 0,2 5-4 16,5 5 0-16,3 3 0 16,-3 10 0-16,7-4 0 15,-5-1 0-15,6-3 0 0,-6-6 0 16,-2-5 0-16,0-7 0 16,-3-1 0-16,2-10 0 15,-4-10 0-15,0 0 0 0,-6 0 0 16,-1-10 0-16,-1-10 0 15,-1-4 0-15,-2-14 0 16,2-4 0-16,1-7 0 16,-2-6 0-16,5 0 0 0,3 1 0 15,2 4 0-15,2 6 0 16,9 4 0-16,5 10 0 16,7 11 0-16,9 4 0 15,1 7 0-15,4 6 0 16,0 4 0-16,1 8 0 15,-6 9 0-15,-7 4 0 0,-6 4 0 16,-11 6 0-16,-8-1 0 16,-8 0 0-16,-11 3 0 15,-6-5 0-15,-5-5 0 0,-4-3 0 16,-2 0-3-16,1-12-44 16,8 2-38-16,3-2-2 15</inkml:trace>
  <inkml:trace contextRef="#ctx0" brushRef="#br2" timeOffset="289799.4463">10679 11601 432 0,'0'0'4'0,"0"0"0"0,0 0 1 16,0 0 1-16,-2 10 1 15,2-10 0-15,0 0 1 0,7 10 1 16,5-6-3-16,1-1-1 16,2-1-1-16,5-2-1 15,0 0 1-15,-3-5-1 16,1-2 1-16,-2-3-4 0,-3 3 0 16,-1-5 0-16,-4 1 0 15,-2-1 0-15,-4 1 0 16,-2 11 0-16,2-9 0 0,-2 9 0 15,-2 5 0-15,0 8 0 16,-2 1 0-16,2 6 0 16,2 3 0-16,0 0 0 15,2 9 0-15,4-6 0 0,4 1 0 16,-1 3 0 0,2-4 0-16,-2-2 0 0,-4-2 0 15,-2 0 0-15,-3-3 0 16,-10 2 0-16,-5-6 0 15,-7-2 0-15,-3-4 0 0,-7 1 0 16,-3-6 0-16,3 2 0 16,-6-6-5-16,13-7-71 15,3 1-11-15</inkml:trace>
  <inkml:trace contextRef="#ctx0" brushRef="#br2" timeOffset="290206.617">11541 11425 469 0,'0'0'5'16,"0"0"2"-16,0 0 0 0,0 0 1 16,-4-8-1-16,4 8 1 15,-18 10-8-15,8-1 0 16,-2 12 0-16,-3-1 0 0,-2 4 0 15,-1 4 0-15,-5-3 0 16,7 2 0-16,-5-4 0 16,5-6 0-16,0 0 0 15,2-8-2-15,1 4-25 16,-2-1-38-16,2-12-21 16,13 0-3-16</inkml:trace>
  <inkml:trace contextRef="#ctx0" brushRef="#br2" timeOffset="290404.6066">11305 11451 405 0,'0'0'7'0,"0"0"2"16,0 0 2-16,0 0 1 0,-5-7-1 16,5 7 2-16,0 0 1 15,5 3 0-15,8 7-5 16,4 2-3-16,1 4-6 16,2 0 0-16,7 4 0 0,-3-1 0 15,1 5 0-15,3-7 0 16,-8-2 0-16,-1-3 0 15,2 1 0-15,-6-9-6 16,-1 4-40-16,-4-6-39 0,-10-2-2 16</inkml:trace>
  <inkml:trace contextRef="#ctx0" brushRef="#br2" timeOffset="290639.1997">11470 11403 410 0,'0'0'7'0,"0"0"3"16,0 0 1-16,0 0-1 16,-10-3 2-16,10 3 0 0,0 7 1 15,0 3 1-15,0 9-7 16,3 2-2-16,1 4-5 16,1 4 0-16,0 0 0 0,2 3 0 15,-2-3 0-15,3-7 0 16,-3 2-7-16,-3-3-21 15,-4-7-55-15,2-3-4 16</inkml:trace>
  <inkml:trace contextRef="#ctx0" brushRef="#br2" timeOffset="290887.6152">11281 11539 438 0,'0'0'4'0,"0"0"0"15,0 0 3-15,0 0 1 16,10 0 1-16,4 0 0 16,6 1 1-16,8 2 1 15,4 0-3-15,7-1-5 0,4-2-3 16,-3 3 0-16,2-3 0 16,-9 0 0-16,-3 0 0 15,-11 0 0-15,-1 0 0 16,-9 0 0-16,-9 0 0 0,0 0-30 15,-9 0-53-15,9 0-4 16</inkml:trace>
  <inkml:trace contextRef="#ctx0" brushRef="#br2" timeOffset="291887.4989">12148 11223 425 0,'0'0'6'0,"0"0"2"16,0 0 2-16,0 0 2 15,0 0 0-15,0 0 0 0,0 0 0 16,0 0 2-16,-2 11-14 15,-1 10 0-15,1 5 0 16,-1 11 0-16,3 3 0 16,-2 5 0-16,2-1 0 15,0-2 0-15,5 0 0 16,2-5 0-16,-2-7 0 0,1-5 0 16,-4-5 0-16,3-5 0 15,-5-3 0-15,0-12 0 16,0 0 0-16,0 0 0 15,0 0 0-15,-7-18 0 0,1 1 0 16,-6-7 0-16,7-3 0 16,-8-11 0-16,3-1 0 0,3 1 0 15,2-1 0-15,0 2 0 16,0 2 0-16,5 5 0 16,-3 0 0-16,3 5 0 15,0 6 0-15,3 1 0 16,-1-1 0-16,6 4 0 0,-3-5 0 15,5 3 0-15,-3 2 0 16,4 2 0-16,-4-5 0 0,2 6 0 16,2 3 0-1,1-4 0-15,0 6 0 0,1 0 0 16,4 1 0-16,1 5 0 16,7 1 0-16,-3 0 0 15,5 7 0-15,-2 2 0 16,0 7 0-16,0 0 0 15,-2 2 0-15,-7-1 0 0,2 4 0 16,-6 0 0-16,-4-1 0 16,-8 0 0-16,0 0 0 15,-12-5 0-15,-9 2 0 0,2-2 0 16,-8 0 0-16,-6-3 0 16,3-5 0-16,-2 1 0 15,2-3 0-15,5-1 0 0,5-1 0 16,6 0-5-16,-2-1-49 15,16-2-33-15,0 0-1 16</inkml:trace>
  <inkml:trace contextRef="#ctx0" brushRef="#br2" timeOffset="292640.7058">12414 11485 427 0,'0'0'7'0,"0"0"2"16,0 0 1-16,0 0 0 16,0 0 1-16,0 0 0 15,0 7 1-15,0 2-1 16,0 4-8-16,0-1-3 0,0 5 0 16,5 1 0-16,2 2 0 15,6-5 0-15,2-3 0 16,3-2 0-16,2-5 0 15,1-5 0-15,2 0 0 0,-3-5 0 16,-3-5 0-16,1-5 0 16,-6 3 0-16,-5-5 0 15,1 1 0-15,-3 4 0 16,-2-1 0-16,-3 7 0 0,0 6 0 16,0 0 0-16,7 4 0 15,-2 11 0-15,5 4 0 16,0 4 0-16,2 4 0 15,6 3 0-15,-4 5 0 16,2-3 0-16,-4 5 0 0,-2-2 0 16,-5 0 0-16,-5-5 0 15,-2 2 0-15,-11-5 0 16,-7-2 0-16,-2-1 0 0,-8-9 0 16,-7-2 0-16,-6-1 0 15,6-5 0-15,-5-4 0 16,-1-3 0-16,8-3 0 15,-2 3-52-15,10-10-36 0,9-7-2 16</inkml:trace>
  <inkml:trace contextRef="#ctx0" brushRef="#br2" timeOffset="292979.432">12973 10860 416 0,'0'0'4'16,"8"5"2"-16,2 7 2 15,4 13 1-15,9 10 3 16,2 9 1-16,5 13 1 0,2 12 1 15,0 9-3-15,-4 6-10 16,-5 5-2-16,-9 0 0 16,-12-2 0-16,-4 0 0 15,-15-8 0-15,-10-3 0 16,-10-4 0-16,-6-12 0 16,-6-4 0-16,-4-6 0 15,6-5 0-15,-3-3-47 0,12-17-41 16</inkml:trace>
  <inkml:trace contextRef="#ctx0" brushRef="#br2" timeOffset="318313.81">20419 13944 333 0,'0'0'8'0,"0"0"5"16,7-7 4-16,-7 7 3 16,8-12 2-16,-8 12 3 0,9-18-1 15,-5 6 1-15,-2 1-7 16,-2 2-12-16,0 9-6 16,-8-15 0-16,-2 9 0 15,-8 3 0-15,-1 3 0 0,-6 0 0 16,0 3 0-16,-2 6 0 15,-3 3 0-15,0 3 0 16,3 2 0-16,2 2 0 0,5 1 0 16,5 3 0-16,0-3 0 15,8-1 0-15,2 3 0 16,5-2 0-16,0 1 0 16,8-1 0-16,1-1 0 15,7-4 0-15,3-1 0 16,4 1 0-16,4-3 0 0,3-6 0 15,0 2 0-15,2-4 0 16,0-1 0-16,-2-1 0 16,-3-2 0-16,-2 3 0 0,-3-3 0 15,-4 0 0-15,-6 0 0 16,-1 0 0-16,-11 0 0 16,14 0 0-16,-14 0 0 15,0 0 0-15,0 0 0 0,0 0 0 16,0 0 0-16,0 0 0 15,0 0 0-15,0 0 0 16,0 0 0-16,0 0 0 16,7 0 0-16,-7 0 0 15,0 0 0-15,0 0 0 0,0 0 0 16,0 0 0-16,0 0 0 16,0 0 0-16,0 0 0 15,0 0 0-15,0 0 0 16,0 0 0-16,0 0 0 0,0 0 0 15,0 0 0-15,0 0 0 16,0 0 0-16,0 0 0 16,0 0 0-16,0 0 0 0,0 0 0 15,0 0 0-15,0 0 0 16,0 0 0-16,0 0 0 16,0 0 0-16,0 0 0 15,0 0 0-15,0 0 0 0,0 0 0 16,0 0 0-16,0 0 0 15,0 0 0-15,0 0 0 16,0 0 0-16,0 0 0 16,0 0 0-16,0 0 0 15,0 0 0-15,0 0 0 0,0 0 0 16,0 0 0-16,0 0 0 16,0 0 0-16,0 0 0 15,0 0 0-15,0 0 0 16,0 0 0-16,0 0 0 0,0 0 0 15,0 0 0-15,0 0 0 16,11-8 0-16,-11 8 0 16,0 0 0-16,0 0 0 0,9-7 0 15,-9 7 0-15,0 0 0 16,0 0 0-16,0 0 0 16,0 0 0-16,8-5 0 0,-8 5 0 15,0 0 0 1,0 0 0-16,0 0 0 0,0 0 0 15,0 0 0-15,0 0 0 16,0 0 0-16,0 0 0 16,0 0 0-16,0 0 0 15,-3 5 0-15,-9 10-44 16,12-15-49-16</inkml:trace>
  <inkml:trace contextRef="#ctx0" brushRef="#br2" timeOffset="320333.5262">1026 11712 447 0,'0'0'4'0,"0"0"3"0,-4-7 0 15,4 7 3-15,-3-9 0 16,3 9 0-16,0-14 1 16,0 14-6-16,-13-12-5 15,13 12 0-15,-20 0 0 0,-4 8 0 16,-4 4 0-16,-4 6 0 16,-11 6 0-16,9 8 0 15,-1 1 0-15,-2 1 0 16,5 6 0-16,7 2 0 0,9-20 0 15,11 3 0-15,-7 23 0 16,12-5 0-16,0 0 0 16,17-6 0-16,6 3 0 15,14-10 0-15,3-3 0 0,2-15 0 16,16-2 0-16,-1-8 0 16,3-2 0-16,-16 0 0 15,6-5 0-15,-15 0 0 16,-6 0 0-16,-1 1 0 15,-10 4 0-15,-18 0 0 16,12-3 0-16,-12 3 0 0,0 0 0 16,0 0 0-16,0 0 0 15,0 0 0-15,0 0 0 16,0 0 0-16,0 0-3 16,-10 7-92-16,-1-7-2 0</inkml:trace>
  <inkml:trace contextRef="#ctx0" brushRef="#br2" timeOffset="326603.684">17008 12584 274 0,'0'0'10'15,"0"0"5"-15,-5-8 2 0,5 8 4 16,-5-12 3-16,5 12 3 15,-2-10 1-15,2 10 1 16,-5-9-8-16,5 9-5 16,0 0-3-16,0 0-3 0,0 0-4 15,0 7-6-15,2 5 0 16,3 8 0-16,0 0 0 16,5 7 0-16,0 0 0 15,0-2 0-15,-3 6 0 0,4-7 0 16,-2-2 0-16,-4-2 0 15,0-3 0-15,1-2 0 16,-4-6 0-16,-2 0 0 16,0-9 0-16,0 0 0 15,0 0 0-15,0 0 0 0,-8-11 0 16,1-11 0-16,-3-3 0 16,0-9 0-16,0-7 0 15,0 2 0-15,3-2 0 0,1-4 0 16,4 8 0-16,2 2 0 15,0 5 0-15,5 8 0 16,5 0 0-16,0 7 0 16,8 2 0-16,-1 6 0 0,3 4 0 15,2 3 0-15,3 8 0 16,0 5 0-16,0 7 0 16,2 4 0-16,-7 0 0 15,4 8 0-15,-6 1 0 0,2-3 0 16,-8-1 0-16,1 1 0 15,-5-7 0-15,-1 1 0 16,0-6 0-16,-5 1 0 16,4-4 0-16,-6-2 0 0,3-1 0 15,-1-5 0 1,-2-7 0-16,2 13 0 0,-2-13 0 16,0 0 0-16,5 7 0 15,-5-7-7-15,0 0-81 0,0-5-3 16</inkml:trace>
  <inkml:trace contextRef="#ctx0" brushRef="#br2" timeOffset="326966.7151">17097 12666 425 0,'0'0'5'0,"0"0"1"15,0 0 2-15,0 0 0 0,0 0 2 16,5-10 1-16,3 3 0 16,4-1 1-16,9 1-4 15,-4-5-1-15,5 1-7 16,1 1 0-16,-4 0 0 0,-4 3 0 15,-2 2 0-15,-3 0 0 16,-10 5 0-16,0 0 0 16,7 0 0-16,-7 0 0 0,0 0 0 15,0 0 0-15,0 5-6 16,0-5-14-16,0 0-39 16,0 0-27-16,0 10-1 15</inkml:trace>
  <inkml:trace contextRef="#ctx0" brushRef="#br2" timeOffset="328042.1173">17563 12376 377 0,'0'0'10'0,"0"0"2"0,0 0 2 16,0 0 2-16,0 0 1 16,-11-8 1-16,11 8 1 15,0-9 0-15,0 9-10 0,13-13-9 16,-5 6 0-16,4-6 0 15,3 6 0-15,2-2 0 16,3 1 0-16,-2 0 0 0,1 7-30 16,4 1-54-16,-9 0-4 15</inkml:trace>
  <inkml:trace contextRef="#ctx0" brushRef="#br2" timeOffset="328233.1541">17612 12487 333 0,'0'0'9'0,"0"0"4"15,0 0 3-15,0 0 3 16,0 0 1-16,-10 0 2 16,10 0 1-16,0 0 1 0,10-7-8 15,3-1-5-15,2-1-6 16,2-1-5-16,7-2 0 16,-3 0 0-16,1 1 0 15,-1-1-20-15,-9 7-64 16,0 0-2-16</inkml:trace>
  <inkml:trace contextRef="#ctx0" brushRef="#br2" timeOffset="328871.2244">17958 12005 361 0,'0'0'10'0,"0"0"4"0,0 0 1 15,0 0 2-15,0-11 1 16,0 11 1-16,0 0 0 15,0 0 0-15,0 0-8 0,5 6-3 16,0 8-8-16,0 4 0 16,-3 6 0-16,3 6 0 15,-3 2 0-15,-2 3 0 16,0 2 0-16,0-5 0 0,-2 1 0 16,-5-4 0-16,-1-3 0 15,1-2 0-15,-3-7 0 16,0-2 0-16,3-2 0 0,-4-4 0 15,11-9 0-15,-7 13 0 16,7-13 0-16,0 0 0 16,7-3 0-16,9-4 0 15,0-1 0-15,5-4 0 16,1 2 0-16,3-5 0 0,3 6 0 16,-4-3 0-16,-4 1 0 15,-2 2 0-15,-1 3 0 16,-8 0 0-16,2-3-84 0,-11 9-5 15</inkml:trace>
  <inkml:trace contextRef="#ctx0" brushRef="#br2" timeOffset="329283.6439">18258 12205 492 0,'0'0'4'0,"0"0"2"16,-2-13 0-16,2 13-3 15,0-17-3-15,0 7 0 16,6-4 0-16,1 1 0 16,2 1 0-16,1 2 0 0,1 0 0 15,1 2 0-15,1 8 0 16,-1 0 0-16,-3 0 0 15,2 11 0-15,-6 1 0 0,0 5 0 16,-5 3 0-16,0 7 0 16,-3-2 0-16,-4 0 0 15,-4 0 0-15,2-4 0 16,1 0 0-16,-2-9 0 0,3 0 0 16,7-12 0-16,0 0 0 15,0 0 0-15,10 0 0 16,2-1 0-16,6-10 0 15,4 2 0-15,3-2 0 0,0-4 0 16,7-12-29-16,-4 20-59 16,-6-3-4-16</inkml:trace>
  <inkml:trace contextRef="#ctx0" brushRef="#br2" timeOffset="330770.4303">23027 12203 365 0,'0'0'9'0,"0"0"3"16,0 0 4-16,0 0 2 16,10-5 1-16,-10 5 2 15,0 0-1-15,7 0 0 16,-7 0-9-16,0 0-11 0,2 15 0 15,-2 2 0-15,0 8 0 16,-4 1 0-16,-1 7 0 0,-3 1 0 16,0 6 0-16,-1-5 0 15,-1 0 0-15,2-6 0 16,-2-1 0-16,1-6 0 16,1-5 0-16,0-5 0 0,3-2 0 15,5-10 0-15,-7 11 0 16,7-11 0-16,-5-8 0 15,5-5 0-15,0-3 0 16,3-7-5-16,2-7 0 16,2 1 1-16,1-3 1 0,2-3 1 15,-1 0 1-15,4 6 2 16,-3-3 1-16,-1 3 0 16,2 8 1-16,1-1 0 15,-2 4 1-15,8 1-1 0,-4 4-1 16,4 0-2-16,4 4 0 15,0 4 0-15,1 2 0 16,2 3 0-16,0 5 0 0,-3 6 0 16,-2 1 0-16,-3 3 0 15,-4 5 0-15,-4-1 0 16,-3 1 0-16,-4 2 0 16,-2-2 0-16,-8 0 0 0,-1 0 0 15,-4-8 0-15,0 1 0 16,4-1 0-16,-3-3 0 15,4-3 0-15,8-6 0 16,-12 7 0-16,12-7 0 16,0 0 0-16,0 13 0 15,0-13 0-15,12 12 0 0,1-2 0 16,1 3 0-16,4-1 0 16,1 0 0-16,-3 1 0 15,1 1 0-15,-2 2 0 0,-6-2 0 16,2 1 0-16,-9-3 0 15,-2 0 0-15,-7 1 0 16,-6-3 0-16,-4 2 0 0,-5-4 0 16,-3 0 0-16,-5-2 0 15,-2-3 0-15,-1 0 0 16,-1-3 0-16,1-3 0 16,4-1 0-16,-1-5 0 0,2 0 0 15,8 1 0-15,6 1 0 16,-2-1 0-16,16 8 0 15,-17-12-18-15,17 12-21 16,8-5-46-16,-8 5-2 16</inkml:trace>
  <inkml:trace contextRef="#ctx0" brushRef="#br2" timeOffset="331113.2959">23586 12455 460 0,'0'0'4'0,"0"0"2"0,0 0 2 0,0 0 1 15,0 0 0-15,0 0 0 16,0 0-3-16,12 0-6 16,1 0 0-16,1 0 0 15,7 5 0-15,-7 18-76 16,11-19-11-16</inkml:trace>
  <inkml:trace contextRef="#ctx0" brushRef="#br2" timeOffset="331282.3979">23544 12574 451 0,'0'0'4'0,"0"0"1"15,0 0 2-15,0 0-1 0,10 0 1 16,4 0 0-16,4 0 0 15,5 0-2-15,6 2-10 16,-1-2-24-16,9 3-52 16,2 2-4-16</inkml:trace>
  <inkml:trace contextRef="#ctx0" brushRef="#br2" timeOffset="331816.3796">24237 12414 442 0,'0'0'6'16,"0"0"2"-16,0 0 2 15,0 0-1-15,0 0 1 16,10 0 0-16,-10 0 0 0,0 16-4 15,-2-3-6-15,-3 7 0 16,-8 0 0-16,-4 4 0 16,0 6 0-16,-6-3 0 15,0 2 0-15,-1-3 0 16,-1-1 0-16,-2-5 0 16,-1-1 0-16,6-2 0 0,2-3 0 15,-2-5 0-15,4-2 0 16,4-2 0-16,1 1 0 15,13-6 0-15,-12 2 0 0,12-2 0 16,0 0 0-16,0 0 0 16,7 7 0-16,6-2 0 15,4 0 0-15,5-3 0 0,3 6 0 16,3-3 0-16,2 2 0 16,-1-2 0-16,1 3 0 15,-2 1 0-15,-7-4 0 16,0 4 0-16,-4 0 0 0,-5-4 0 15,-2 0 0-15,-10-5 0 16,8 10 0-16,-8-10 0 16,0 0 0-16,0 12 0 15,0-12 0-15,0 0-14 16,-18 10-70-16,18-10-5 0</inkml:trace>
  <inkml:trace contextRef="#ctx0" brushRef="#br2" timeOffset="332483.6928">24402 12768 461 0,'0'0'4'16,"0"0"3"-16,-3-10 1 0,3 10 2 15,0-10 0-15,0 10 1 16,5-15-11-16,-5 15 0 15,20-12 0-15,-10 8 0 0,2 2 0 16,6 2 0-16,-4 2 0 16,1 7 0-16,-3 0 0 15,1 4 0-15,-5 1 0 16,-1 1 0-16,-5-5 0 0,-2 4 0 16,0 0 0-16,-4-2 0 15,-1-5 0-15,-7 4 0 16,-1-4 0-16,3-5 0 15,-3 3 0-15,3 0 0 16,10-5 0-16,-9 2 0 0,9-2 0 16,0 0 0-16,0 10 0 15,0-10 0-15,12 13 0 16,-3-6 0-16,7 1 0 16,-2 1 0-16,2 1 0 15,-4-2 0-15,1 2 0 0,-4 0 0 16,-9-10 0-16,8 15 0 15,-8-15 0-15,-3 17 0 0,-6-10 0 16,-9 0 0-16,1-2 0 16,-6 1 0-16,-4-5 0 15,-1 2 0-15,1-3 0 16,-1 0 0-16,7-3 0 0,1 2 0 16,-1-2 0-16,7-2 0 15,14 5 0-15,0 0-82 16,0 0-7-16</inkml:trace>
  <inkml:trace contextRef="#ctx0" brushRef="#br2" timeOffset="337496.8417">19296 14469 323 0,'0'0'8'0,"0"0"4"0,2-10 3 15,-2 10 4-15,7-9 2 16,-7 9 0-16,7-8-1 15,-7 8 1-15,0 0-8 16,0 0-5-16,8-3-3 16,-8 3-2-16,8 15-1 15,-3 0-2-15,7 5 2 0,-2 3-1 16,2 1 1-16,0 3 0 16,1 1 1-16,-1-1-1 15,-1 0 0-15,-9-2 0 16,-2 2 0-16,-2-2 0 0,-9 0-2 15,-1-3 0-15,-3 1 0 16,1-9 0-16,-2 4 0 16,2-9 0-16,4 1 0 0,10-10 0 15,-15 8 0-15,15-8 0 16,0 0 0-16,0 0 0 16,0 0 0-16,0 0 0 15,0 0 0-15,-8 0-27 0,8 0-58 16,0-10-4-16</inkml:trace>
  <inkml:trace contextRef="#ctx0" brushRef="#br2" timeOffset="338282.012">19946 14561 395 0,'0'0'7'0,"0"0"2"16,0 0 2-16,0 0 0 0,0 0 1 15,0 0-1-15,0 0 0 16,0 0 0-16,3 5-5 15,-3-5-4-15,-7 17 0 16,-1-7-1-16,-5 5 1 0,-3-3-1 16,-2 6 1-16,-5-4 0 15,2 4-1-15,-2-3 1 0,-2-3-1 16,2-1 0-16,4-2 1 16,1-4-1-16,6 0 1 15,-1-5 0-15,3 0-1 16,10 0 1-16,-9-12-2 0,6 2 0 15,3-8 0-15,0 3 0 16,0 2 0-16,0-3-2 16,5 1 1-16,2 3 0 15,-2 0 0-15,-5 12-1 0,18-13 1 16,-8 8 0-16,-1 5-1 16,4 0 1-16,2 5 1 15,3 5 0-15,2 2 0 16,-1 0 0-16,1 6 1 15,3-2 0-15,-1 2 0 16,0 0 0-16,-4-4 0 0,-1 2-1 16,1-4 1-16,-4 0-1 15,-1-4 1-15,-1 1-1 0,-5-4 1 16,-7-5-1-16,13 8 1 16,-13-8 2-16,0 0-3 15,12 3 0-15,-12-3 0 16,0 0 0-16,0 0 0 0,0 0 0 15,0 0 0-15,0 0 0 16,0 0-44-16,0 0-40 16,0 0-4-16</inkml:trace>
  <inkml:trace contextRef="#ctx0" brushRef="#br2" timeOffset="340433.7827">1255 13062 391 0,'0'0'8'0,"0"0"3"0,10-4 3 16,-10 4 2-16,0 0 1 16,10-8 0-16,-10 8 0 15,0 0 0-15,0 8-14 16,-5 14-3-16,-2-1 0 15,-6 11 0-15,3 6 0 16,-3 1 0-16,-9 12 0 0,0-4 0 16,-1-3 0-16,-4-5 0 15,-6 2 0-15,6-9 0 0,0-7 0 16,3-4 0-16,1-9 0 16,3-4 0-16,8-8 0 15,-1-5 0-15,3-12 0 16,10-5 0-16,0-2 0 0,0-9 0 15,5-2 0-15,10 3 0 16,-3-1 0-16,6 6 0 16,1 0 0-16,2 13 0 15,8-4 0-15,-1 12 0 0,-1 6 0 16,-4 9 0-16,1 8 0 16,1 5 0-16,2 2 0 15,-4 5 0-15,0 5 0 16,-2-5 0-16,2 2 0 15,0-4 0-15,-4-7 0 16,4 2 0-16,2-5 0 0,2-2 0 16,-13-6 0-16,2 7 0 15,4-8-11-15,-5-16-75 16,5 13-1-16</inkml:trace>
  <inkml:trace contextRef="#ctx0" brushRef="#br2" timeOffset="340669.2321">1831 13302 509 0,'0'0'2'0,"5"0"-2"0,-5 0 0 16,0 0 0-16,0 0 0 15,16 3 0-15,-7 0 0 16,9-3 0-16,-6 0 0 16,8 0 0-16,3 14-62 0,4-14-29 15</inkml:trace>
  <inkml:trace contextRef="#ctx0" brushRef="#br2" timeOffset="340825.3404">1814 13491 444 0,'0'0'5'16,"0"0"2"-16,0 0 1 0,20 2-1 16,-2-2 0-16,9 0 0 15,5-2-3-15,8 2-16 16,17-5-67-16,-9 0-7 16</inkml:trace>
  <inkml:trace contextRef="#ctx0" brushRef="#br2" timeOffset="342894.3267">3023 13132 310 0,'0'0'9'16,"0"0"7"-16,5-16 2 16,-3 9 5-16,-2 7 2 0,10-15 0 15,-10 15 1-15,9-17-1 16,-9 17-8-16,0 0-5 15,6 10-7-15,-6 12-5 0,-2 8 0 16,-11 10 0-16,3 4 0 16,-5 8 0-16,7 2 0 15,-4-1 0-15,2-3 0 16,0-6 0 0,5-7 0-16,5-8 0 0,5 0 0 0,11-13 0 15,-2-3 0-15,9-4 0 16,2-6 0-16,7-3 0 15,-5-5-8-15,2 0-24 16,12-7-58-16,-19-3-2 16</inkml:trace>
  <inkml:trace contextRef="#ctx0" brushRef="#br2" timeOffset="343080.8277">2961 13358 365 0,'0'0'8'16,"0"0"3"-16,0 0 2 15,0 0 0-15,0 0 0 16,0 0 0-16,0 0 0 0,14-11 0 16,4 8-8-16,8-1-6 15,8 4-12-15,3-2-30 16,7 2-39-16,6 0-2 16</inkml:trace>
  <inkml:trace contextRef="#ctx0" brushRef="#br2" timeOffset="343461.1445">3547 13317 396 0,'0'0'4'15,"-7"0"2"-15,-6 0 3 16,-2 0 0-16,-5 0 1 16,-5 0 0-16,2 5 0 15,-5 1 0-15,3 4-4 0,4 2-2 16,1 3-3-16,11-3 0 15,-1 2-1-15,8 4 0 16,2-6 0-16,9 0 0 16,3-3 1-16,8-4 1 0,1-1 0 15,0-4 0-15,2-4 0 16,-3-5 0-16,3 0 1 16,-4-4-1-16,-6 1 0 15,-1-5 1-15,-7 5-1 16,0-1 0-16,-3 1-1 15,-2 5 0-15,0 7-2 0,0-11-1 16,0 11 1-16,0 0-2 16,-12 6 1-16,12-6-2 15,-5 17 0-15,3-7-2 0,2-10-3 16,-3 17-9-16,3-17-28 16,0 12-37-16,0-12-3 15</inkml:trace>
  <inkml:trace contextRef="#ctx0" brushRef="#br2" timeOffset="344281.5359">3540 13332 254 0,'0'0'9'0,"0"0"3"15,0 0 5-15,0 0 3 16,0 0 3-16,0 0 2 16,0 0 3-16,0 0-1 15,2-7-6-15,-2 7-3 16,0 0-5-16,0 0-3 15,0 0-3-15,0 0-1 0,0 7-3 16,-2 4-1-16,2 4-1 16,0-1 0-16,0 1 0 15,2 7 0-15,3-5 0 0,5 4 1 16,3-6 0-16,1-3 0 16,2-5 0-16,3 1 1 0,-1-6-3 15,1 0 0-15,-1-2 0 16,-1 0 0-16,-4-2 0 15,-1-6-9-15,1 6-12 16,-6-3-65-16,2-3-2 0</inkml:trace>
  <inkml:trace contextRef="#ctx0" brushRef="#br2" timeOffset="344697.4899">3846 13295 406 0,'0'0'6'0,"0"0"2"16,0 0 2-16,0 0 0 16,0 5 0-16,0-5 1 15,0 17 0-15,2-6 0 0,-2 4-5 16,5 0-4-16,-3 2 0 16,3-1-1-16,0 4 0 15,1-5 0-15,1 1-1 16,-2-4 1-16,2-2 0 0,-7-10 0 15,7 10 1-15,-7-10 0 16,0 0 0-16,11-6 0 16,-9-6 2-16,3-2-4 15,0-7 0-15,-1 1 0 0,5-6 0 16,0 6 0-16,-1-3 0 16,1 8 0-16,-1 0 0 15,4 8 0-15,-2 5 0 16,1 2 0-16,1 7 0 15,1 5-2-15,1 4 1 0,1 0 1 16,-2 5 0-16,-1-2 0 16,1 3-1-16,-1-2-3 15,-2-2-8-15,5-8-41 0,-3 7-33 16,1-5-1 0</inkml:trace>
  <inkml:trace contextRef="#ctx0" brushRef="#br2" timeOffset="345713.3479">2582 13359 389 0,'0'0'6'16,"0"0"3"-16,0 0 2 15,3-12 3-15,-3 12 0 0,0-9 2 16,0 9 0-16,-12-13-1 16,1 10-5-16,-1 3-3 15,-8 0-3-15,1 3-4 0,-2 6 0 16,1 4 0-16,-2 5 0 16,2-4 0-16,8 6 0 15,-1-1 0-15,6-1 0 0,5 2 0 16,2-5 0-16,2-3 0 15,12-2 0-15,2-2 0 16,4-4 0-16,2-4 0 16,3-2 0-16,5-5 0 15,-1-3 0-15,-1-2 0 0,-8-3 0 16,-3-2 0-16,-2-1 0 16,-5 3 0-16,-5-3 0 15,-5 4 0-15,0 2 0 16,0 5 0-16,0 7 0 15,0-14 0-15,0 14 0 0,0 0 0 16,0 8 0-16,2 5 0 16,3-1 0-16,-2 2 0 0,2 6 0 15,0 1 0-15,5-2 0 16,-3 4 0-16,1-6-68 16,9-3-25-1</inkml:trace>
  <inkml:trace contextRef="#ctx0" brushRef="#br2" timeOffset="347013.0628">4437 13367 279 0,'0'0'9'0,"0"0"6"0,7-8 3 16,-7 8 3-16,6-12 3 16,-6 12 3-1,5-15 1-15,-5 5 0 0,0 10-9 16,-9-10-4-16,-3 6-4 0,-2 4-3 15,-6 0-3-15,-1 0-1 16,-4 4-4-16,-1 4 0 16,1 0 0-16,0 7 0 15,2 0 0-15,6-1 0 0,0 1 0 16,7 2 0-16,5 0 0 16,2-2 0-16,6 3 0 15,7-6 0-15,7-2 0 16,3-5 0-16,5 0 0 0,2-5 0 15,-2 0 0-15,3-5 0 16,-2-2 0-16,-1-8 0 16,-2-2 0-16,0-4 0 15,-7-6 0-15,2-2 0 0,-1-11 0 16,-4-2 0 0,-3-5 0-16,0 2 0 0,-5-4 0 15,-5 4 0-15,0 1 0 16,0 6 0-16,-5 11 0 15,-3 2 0-15,3 8 0 0,0 7 0 16,5 10 0-16,-9 0 0 16,6 10 0-16,-2 15 0 15,5 6 0-15,-3 13 0 0,3 7 0 16,3 3 0-16,2 5 0 16,7-1 0-16,3-4 0 15,5-6 0-15,5-7 0 0,3-5 0 16,-1-12 0-16,3-2 0 15,-5 15-55-15,7-27-38 16</inkml:trace>
  <inkml:trace contextRef="#ctx0" brushRef="#br2" timeOffset="350865.0604">5202 12755 318 0,'0'0'8'0,"0"0"3"16,0 0 3-16,0 0 4 15,0 0 0-15,0 0 0 16,0 0 1-16,0 0 0 0,0 3-3 16,-5 19-3-16,-4 16-3 15,-12 8-1-15,2 13-1 16,-6 18 0-16,-2 7-4 0,2 13-4 15,2 2 0-15,6 0 0 16,7-4 0 0,10-9 0-16,10-9 0 15,5-10 0-15,10-12 0 0,0-9 0 16,5-9 0-16,2-11 0 16,-5-7 0-16,1-2 0 15,-3-4 0-15,-1-4 0 16,-6-1-85-16,-2-5-6 15</inkml:trace>
  <inkml:trace contextRef="#ctx0" brushRef="#br2" timeOffset="352716.2391">5643 12768 399 0,'0'0'6'0,"0"0"4"16,-8-13 2-16,8 13 2 16,-5-9 1-16,5 9 1 0,0 0-1 15,-12-5 0-15,12 10-6 16,0 11-9-16,2 9 0 15,3 6 0-15,0 5 0 16,5 3 0-16,-3 7 0 16,5-2 0-16,-1-1 0 0,-1-7 0 15,-5-4 0-15,-1-5 0 16,2-4 0-16,-6-5 0 16,0-6 0-16,0-3 0 0,0-9 0 15,-15 0 0-15,8-7 0 16,-7-12 0-16,-2-6 0 15,3-7 0-15,1-13 0 16,0-2 0-16,1-10 0 16,4 4 0-16,2 0 0 0,5 3 0 15,0 8 0-15,5 4 0 16,7 8 0-16,3 9 0 16,5 8 0-16,4 6 0 0,4 4 0 15,-1 3 0-15,6 10 0 16,-6 10 0-16,1 0 0 15,-8 10 0-15,-6-1 0 16,-9 3 0-16,-5 4 0 16,-5-4 0-16,-9-3 0 0,-4-4 0 15,-5 0 0-15,-1-8 0 16,2 0-3-16,1-9-16 16,5-1-29-16,5-2-40 0,4-3-1 15</inkml:trace>
  <inkml:trace contextRef="#ctx0" brushRef="#br2" timeOffset="353143.1856">6033 12857 422 0,'0'0'6'16,"0"0"1"-16,0 0 2 0,-5 0 0 15,5 0 0-15,-15 9 2 16,3-1-1-16,4 2 1 15,0 2-6-15,4 1-2 16,4 1-1-16,2 2 0 16,8-4 0-16,5-2-1 15,2-3 1-15,1-2-2 0,4-5 0 16,-2-2 0-16,0-6 0 16,-5-4 0-16,0 0 0 15,-6-4 0-15,-1 4 0 0,0-3 0 16,-6 5 0-16,1 0 0 15,-3 10 0-15,0 0 0 16,0 0 0-16,2 10 0 16,-2 8 0-16,5 1 0 0,3 4 0 15,-3 4 0-15,0 0 0 16,2 1 0-16,-5-3 0 16,-2 2 0-16,0-6 0 0,-9 2 0 15,-3-3 0-15,-6-2 0 16,-10-4-7-1,3 3-12-15,-7-5-34 0,0-1-34 16,-3-6-2-16</inkml:trace>
  <inkml:trace contextRef="#ctx0" brushRef="#br2" timeOffset="353543.689">5392 13320 385 0,'0'0'5'0,"0"0"3"16,0 0 0-16,0 0 2 16,0 0 2-16,0 0 1 15,17-3 1-15,8 0 1 16,9-2-4-16,12 1-1 0,16-4-1 15,7 1 0-15,18-3-7 16,8 3-2-16,4-5 0 16,6 2 0-16,-1-1 0 15,3 1 0-15,-5 1 0 0,-6 1 0 16,-9 3 0-16,-11 1 0 16,-14 4 0-16,-11-3 0 15,-16 3 0-15,-8 0 0 0,-11 0 0 16,-16 0 0-16,0 0 0 15,-7 0 0-15,-9 4 0 16,2-1 0-16,-2 7 0 0,-9 2-54 16,4-2-37-16,-2 4-1 15</inkml:trace>
  <inkml:trace contextRef="#ctx0" brushRef="#br2" timeOffset="354199.2477">5802 13525 401 0,'0'0'6'16,"0"0"3"-16,0 0 2 16,0 0 1-16,0 0 0 15,0 0 0-15,0 0 1 16,-5 11 0-16,5 4-5 0,0 5-4 15,0 4-1-15,0 6-2 16,7 0 2-16,-2 4-2 16,3-5 1-16,-3 1-2 15,0-4 0-15,2-2 0 0,-2-7 0 16,-3-2 0-16,1-5 0 16,-3-10 0-16,0 11 0 15,0-11 0-15,-8-6 0 16,-1-9 0-16,1-2 0 0,-5-5 0 15,4-10 0-15,-1-4 0 16,2-3 0-16,1-1 0 16,4 1 0-16,3 2 0 15,0 2 0-15,5 5 0 0,8 3 0 16,4 7 0-16,3 2 0 16,3 6 0-16,7 7 0 15,-4 2 0-15,2 3 0 0,-3 8 0 16,-8 8 0-16,-2 4 0 15,-10-1 0 1,-5 5 0-16,-8-4 0 0,-6 6 0 16,-4-6 0-16,-2-4-4 15,-4-1-2-15,1 0-5 16,1-7-13-16,5-8-48 0,6 1-16 16</inkml:trace>
  <inkml:trace contextRef="#ctx0" brushRef="#br2" timeOffset="355380.8601">6114 13607 343 0,'0'0'7'15,"0"0"4"-15,0 0 5 0,0 0 3 16,-2-10 0-16,2 10 2 16,0-12 0-16,0 12 1 15,15-17-7-15,-5 12-4 16,5 0-5-16,2-1-6 0,1 6 0 16,1 0 0-16,-1 8 0 15,2 4 0-15,-8 3 0 16,-2 3 0-16,-4 2 0 15,-6-1 0-15,0 1 0 16,-13-2 0-16,3-1 0 16,-5-5 0-16,-2 0 0 0,2-5 0 15,0-1 0-15,2-6 0 16,13 0 0-16,-9-10 0 16,9-5 0-16,0-2 0 0,7-2 0 15,8-4 0-15,0 0 0 16,5-1 0-16,-2 4 0 15,-2 6 0-15,-3 1 0 0,-1 6 0 16,-12 7 0-16,15 0 0 16,-15 0 0-16,11 17 0 15,-7-5 0-15,1 5 0 16,5 3 0-16,0 0 0 16,5-2 0-16,0-3 0 15,2-3 0-15,3-3 0 0,3-6 0 16,-1 2 0-16,-2-7-20 15,-2-6-68-15,6 1-3 16</inkml:trace>
  <inkml:trace contextRef="#ctx0" brushRef="#br2" timeOffset="355776.5996">6711 12668 404 0,'0'0'7'0,"0"0"4"0,-2-12 2 16,2 12 2-16,0 0-1 0,0 0 2 15,0 0 0-15,7 5-1 16,9 17-15-16,3 10 0 16,8 11 0-16,8 6 0 15,3 8 0-15,4 8 0 0,0 6 0 16,-4 4 0-16,-8 4 0 16,-11 3 0-16,-8-1 0 15,-11 3 0-15,-18-2 0 0,-12 1 0 16,-10-5 0-16,-5-8 0 15,-2-5 0-15,0-17 0 16,10-10-53-16,0 1-39 16</inkml:trace>
  <inkml:trace contextRef="#ctx0" brushRef="#br2" timeOffset="373342.2762">14903 14492 46 0,'0'0'2'15,"0"0"-1"-15,0 0-2 0,0 0 1 16,0 0 1-16,0 0 1 15,0-10 1-15,12 5-1 16,3-1 0-16,8-3 1 16,9-2 0-16,5-3 1 0,10-1-3 15,5-2 0-15,8-5 0 16,4-3 2-16,9-3-3 16,4-3 1-16,7-5 1 15,8-3 3-15,0-5 1 0,10 1 0 16,-4-1 1-16,8 1 0 15,4-1-1-15,-6 7 1 16,-3-3-1-16,4 3-3 16,-8 5 0-16,8-6-1 15,1 7-1-15,-6-6 1 0,2 1 0 16,-3 0 0-16,-2 0-2 16,0 2-1-16,-3-3 0 15,-12 8-1-15,-9-2 0 16,-6 9 0-16,-10 3-1 0,-15 1 1 15,-2 4 3-15,-15 5 7 16,-5 2 5-16,-8 5 3 16,-12 2 2-16,0 0 0 15,0 0-1-15,0-10-1 0,0 10-1 16,-5-3-10-16,5 3-16 16,-9-2-22-16,9 2-28 15,0 0-3-15</inkml:trace>
  <inkml:trace contextRef="#ctx0" brushRef="#br3" timeOffset="376579.5773">16976 13780 323 0,'0'0'6'16,"0"0"3"-16,0 0 2 15,0-9 2-15,0 9 2 16,0 0-1-16,0 0 0 16,0 0-1-16,0 0-3 15,0 0-3-15,10 8-2 16,0 4 1-16,2 2-1 0,6 8 2 16,4 5 0-16,0 3 1 15,3 5-1-15,0 1 0 16,0 3 0-16,-2 2-3 0,-2 3-1 15,2-3 0-15,-5 2 0 16,-4-2-1-16,2 4 0 16,-4-5-2-16,0-1 0 0,-2-5 0 15,-5 1 0-15,-2 0 0 16,-1-5 0-16,-2 3 0 16,0-9 0-16,-2 0 0 15,-3 1 0-15,0-6 0 0,-1-1 0 16,1-5 0-16,-2-1 0 15,5-4 0-15,2-8 0 16,-5 12 0-16,5-12 0 16,0 0 0-16,0 0 0 15,-5 9 0-15,5-9 0 0,0 0 0 16,0 0 0-16,-6 8 0 16,6-8 0-16,0 0 0 15,-4 12 0-15,4-12 0 16,0 0 0-16,-3 11 0 0,3-11 0 15,0 0 0-15,0 0 0 16,0 0 0-16,0 0 0 16,0 0 0-16,0 0 0 0,0 0 0 15,0 0 0-15,0 0-6 16,-7-8-43-16,7 8-36 16,-3-17-4-16</inkml:trace>
  <inkml:trace contextRef="#ctx0" brushRef="#br3" timeOffset="377393.4192">16986 13694 335 0,'0'0'5'0,"0"0"3"15,0 0 2-15,0 0 2 16,0 0 2-16,0 0-1 16,0 0-1-16,0 0 0 15,0 0-3-15,7 5-3 0,-7 7-2 16,3 6 0-16,-3 1-2 15,0 4 1-15,0 6 1 0,0-2 0 16,0 0-1-16,-3 2 0 16,1-5-1-16,0-5 0 0,-1-1 0 15,0-4-1-15,0-3 0 16,3-11 2-16,-2 13 1 16,2-13 1-16,0 0 0 15,0 0 0-15,0 0 0 16,-5-11 0-16,5 1-1 15,0-10 0-15,0 4-4 0,0-7 0 16,0-1 0-16,0-2 0 16,5 1 0-16,0 1 0 15,1 1 0-15,-2 4 0 16,1-1 0-16,-2 5 0 16,-1 3 0-16,3-1 0 0,-5 13 0 15,5-14 0-15,-5 14 0 16,0 0 0-16,0 0 0 15,0 0 0-15,13 0 0 0,-13 0 0 16,20 12 0-16,-6 0 0 16,4 3 0-16,1 0 0 15,6 3 0-15,1-1 0 0,-1-2 0 16,0-1 0-16,-4 2 0 16,-1-7 0-16,-3 1 0 15,-1-3 0-15,-2-2 0 16,-3 0 0-16,-11-5 0 0,9 11-2 15,-9-11-31-15,0 10-52 16,0-10-2-16</inkml:trace>
  <inkml:trace contextRef="#ctx0" brushRef="#br3" timeOffset="379604.4309">17625 13756 375 0,'0'0'8'0,"0"0"2"0,0-13 2 16,0 13 3-16,-6-7 0 15,6 7 0-15,-5-10 1 16,5 10-2-16,0 0-5 15,-7 3-5-15,0 11-1 0,0 7-3 16,1 3 0-16,-1 9 1 16,2 0-1-16,0 3 1 0,5 0 0 15,0-1 0-15,3-7 0 16,4-3 0-16,2-4-1 16,2-6 1-16,1-4 0 0,4-1 1 15,-2-10-1-15,-1 0 1 16,4-3 0-16,1-10-2 15,-4-7 0-15,1-4 0 16,0-8 0-16,-4-3 0 16,-2-5 0-16,-2-4 0 0,-7 5 0 15,0-3 0 1,-9 4 0-16,-7 8 0 0,4 6 0 16,-8 7 0-16,3 6 0 15,-5 7 0-15,4 4 0 16,-1 0-3-16,1 12 2 0,6 3-1 15,-1 4 0-15,8 3 2 16,5 1 0-16,2-1 0 16,11 1 1-16,6-6 0 0,7-3 0 15,3-6 1-15,4-4-1 16,1-4 1-16,-1 0-4 16,-4 0-4-16,1 0-14 15,-10-1-63-15,1-2-3 16</inkml:trace>
  <inkml:trace contextRef="#ctx0" brushRef="#br3" timeOffset="381621.5368">20197 12222 209 0,'0'0'4'16,"0"0"2"-16,0-12 3 0,0 12 3 15,13-15 2-15,2 3 1 16,5-3 2-16,10-7 1 16,9-1-4-16,14-9-1 0,11-5-3 15,19-12-3-15,13-4-2 16,17-10 0-16,13-9-2 16,15-8-1-16,17-7 1 15,13-2 1-15,15-4-1 16,-1-2-1-16,3 1 1 15,8 4-3-15,1-1 1 0,-8 8 0 16,-12 5 0-16,-11 6-1 16,-12 5 0-16,-17 8-1 15,-13 6 1-15,-25 11 3 0,-19 10 1 16,-18 5 1-16,-17 10-1 16,-18 4-1-16,-11 9-1 15,-16 4-7-15,-5 4-16 0,-13 6-49 16,6 5-5-16</inkml:trace>
  <inkml:trace contextRef="#ctx0" brushRef="#br3" timeOffset="382707.0823">20282 12296 76 0,'0'0'1'16,"0"0"5"-16,0 0 6 15,7 6 6-15,6 2-1 0,4 7 2 16,13 1 2-16,8 4 2 16,18 7-2-16,12 3-3 15,11 0-6-15,11 2-4 0,12 3-2 16,-3-3 0-16,10-3-3 15,8-1-1-15,-9 5-1 16,-4-9-5-16,-2 6-5 16,-10-4-6-16,-8 0-8 15,-4-4-11-15,-13 0-4 0,-10 0-1 16,-9-6-2-16,-11-2 6 16,-12-3 7-16</inkml:trace>
  <inkml:trace contextRef="#ctx0" brushRef="#br3" timeOffset="383403.151">21535 11652 328 0,'0'0'5'0,"0"0"0"16,0 0 0-16,0 0 0 16,0 0 2-16,8 12 1 15,-1 2 2-15,3 4 2 16,5 3-5-16,4 13 0 0,2 4 2 16,8 9 1-16,-4 6-1 15,8 5-2-15,-6 3 0 16,1 2-2-16,-7 4 0 15,-3 0-2-15,-6 0 0 16,-6 2-2-16,-6-4 0 0,-6-8 0 16,-6 2 0-16,-6-7 0 15,-3-4 0-15,-4-4 0 16,0-10 0-16,-1-1 0 0,5-6 0 16,1-10 0-16,2-2 0 15,6-3 0-15,-1-7 0 16,13-5-2-16,-10 6-2 15,10-6-4-15,-2-8-7 0,2 8-20 16,7-18-45-16,-5 6-3 16</inkml:trace>
  <inkml:trace contextRef="#ctx0" brushRef="#br3" timeOffset="384003.7558">21987 11768 370 0,'0'0'6'16,"0"0"3"-16,0-6 3 15,0 6 1-15,0 0 1 16,0-14-2-16,0 14 0 0,0 0 1 16,-5 11-5-16,5 9-3 15,-2 5-3-15,2 7-2 16,0 4 0-16,2 8 1 16,6 0 1-16,2-2-1 15,2-7 0-15,1-6 0 16,2-1-1-16,3-8 2 0,-4-8-1 15,4-2 1-15,-1-8 1 16,0-2 0-16,0-5 0 0,-4-10 1 16,-1-6-1-16,1-10 0 15,-3-6-1-15,-3-8-1 16,-4-4 1-16,-3-3-2 0,0 2 0 16,-8 3 0-16,-1 3 0 15,-4 7 0-15,-4 10 0 16,-1 7 0-16,-1 6-2 15,-1 8 0-15,-1 6 0 16,5 2-1-16,-2 13-1 0,8 8 1 16,2-4 0-16,8 11 2 15,0-1-1-15,13 4 3 16,4-5 0-16,8 1 0 16,2-4 0-16,3-6 0 0,2-4-1 15,1-2-5-15,-4-6-8 16,4-7-42-16,-4 0-26 15,-6 0-3-15</inkml:trace>
  <inkml:trace contextRef="#ctx0" brushRef="#br3" timeOffset="384653.8238">22442 11901 431 0,'0'0'7'0,"0"0"0"0,-5-5 3 16,5 5 2-16,-4-10 0 15,4 10 1-15,-5-18 0 16,5 8-7-16,0 3-6 16,0-4 0-16,0 11 0 15,9-14 0-15,1 7 0 0,3 2 0 16,-1 3 0-16,1-1 0 15,1 3 0-15,-1 0 0 16,-1 8 0-16,-4-2 0 16,-4 7 0-16,2-1 0 0,-6 3 0 15,0 0 0-15,-8 3 0 16,1-4 0-16,-3 1 0 16,3-3 0-16,-4 1 0 0,4-6 0 15,7-7-3-15,-9 15 2 16,9-15 1-16,0 12-1 15,0-12 1-15,12 10 0 0,-3-4 1 16,4-1 0-16,-1 0-1 16,1-1 1-16,2 1-1 15,-6-2 0-15,2 0-1 16,-11-3 1-16,10 4 0 16,-10-4 0-16,0 0 0 0,0 12 1 15,0-12-1 1,-10 13 2-16,-1-3-2 0,2-3 0 15,-3 1 0-15,1-1 0 16,-1-2 0-16,0 2 0 16,1-4 0-16,2 0 0 0,-1-1 0 15,0-2 0-15,0 3 0 16,0-3 0-16,-3 0 0 16,4 0 0-16,-2 0 0 0,11 0 0 15,-17 2 0-15,17-2 0 16,-7 0-2-16,7 0-5 15,0 0-3-15,0 0-6 16,0 0-17-16,0 0-51 0,-5 10 0 16</inkml:trace>
  <inkml:trace contextRef="#ctx0" brushRef="#br0" timeOffset="397542.54">14684 13865 106 0,'0'0'5'0,"7"-5"5"15,3 2 0-15,5-2 3 16,5 0 1-16,2-5 1 0,8 0 2 16,0-2 2-16,9-3-6 15,4-2-2-15,2-2 0 16,5-2-1-16,2-1-2 15,5-5-2-15,0 3-1 0,8-2 0 16,-5-4-2-16,-4 1-1 16,10-1-1-16,-2-3 1 15,-2 7-1-15,3-4 0 16,-1 0 0-16,3 0 0 16,-2 3 1-16,3 3-1 0,-6-3 1 15,-3 1-1-15,6 2 0 16,-3-3 0-16,0-3-1 0,-5 5 1 15,6-5 0 1,1 1 0-16,-2-2-1 0,5 5 1 16,-2-7 0-16,-3 3 0 15,2 6-1-15,4-8 1 16,-1 2-1-16,-3 3 1 16,1 2-1-16,-3 0 0 0,0 1 1 15,0-2-1-15,-2 2 0 16,-3 2 1-16,3 2-1 15,-3-4 1-15,5-2 0 16,-4 6-1-16,-1-4 1 0,0 2 0 16,-3-1 1-16,1 3-1 15,-2-5 2-15,-7 8 0 16,9-5 0-16,-5-1 0 16,5 3 0-16,0 1 0 0,-1-1-1 15,3-2 0-15,-2 7-1 16,2-5 0-16,-2 3 0 15,0-1 0-15,-6 2 0 16,1 1-1-16,-1-2 1 0,-3-4 0 16,0 4 0-16,-3-1-1 15,4 2 1-15,1-4 0 16,-4 2 0-16,3 0 0 16,-2 1-1-16,2 2 1 0,-10 0 0 15,6 3-1-15,-6-3 1 16,-4 4 0-16,-1-1-1 15,-5 0 1-15,3 0-1 16,-5 0 0-16,5 2 1 16,-5-2 0-16,2-1-1 0,0 0 1 15,0 1-1-15,3 0 1 16,-2-1 0-16,2 3 0 0,-3-2 0 16,0 0 1-16,-1 3 0 15,1-2-2-15,-5 1 1 16,0-1 1-16,1 5-1 15,0-2 0-15,-2-2 0 0,2 2-1 16,-1-1 1-16,6-1 0 16,-1 3 0-16,-5-1 0 15,5-1 1-15,-2 1 0 16,0 4 0-16,-2-5 2 16,-4 5 0-16,2-4-1 0,-1 3 0 15,-3 0-1-15,0 2 0 16,0-1 0-16,4 1-1 15,1 1 0-15,-5-3-1 16,6 3 1-16,-3-1 0 16,-1 0-1-16,-3 1 1 0,0 2-1 15,-3-2 1-15,-1 2 0 16,1 0 0-16,-1 0-1 0,0 0 1 16,1 0-1-16,-1 4 1 15,4-1-1-15,-2 0 0 16,2-1 1-16,-2 3-1 15,4-5 1-15,-6 2-1 16,1 2 0-16,-1-4 1 0,0 3-1 16,-4 0 1-16,2-3 0 15,0 2-1-15,-10-2 1 16,17 6 0-16,-9-4 0 0,-8-2-1 16,17 4 1-16,-9 0-1 15,-8-4 1-15,16 7-1 16,-16-7 1-16,16 7-1 15,-16-7 1-15,18 6-1 16,-18-6 0-16,12 8 1 0,-12-8-1 16,9 4 0-16,-9-4 0 15,11 8 0-15,-11-8 0 16,0 0 0-16,10 9 0 16,-10-9 0-16,0 0-1 0,9 10 1 15,-9-10 0-15,0 0 0 16,8 12 0-16,-8-12 0 0,0 0 0 15,5 12 0-15,-5-12-1 16,5 8 2-16,-5-8-2 16,2 8 1-16,-2-8 0 15,5 9 0-15,-5-9 1 16,5 13-1-16,-5-13 0 16,5 12 0-16,-5-12 1 0,6 11-1 15,-6-11 0-15,4 7 1 16,-4-7-1-16,0 0 1 15,5 10-2-15,-5-10 0 16,0 0 0-16,0 0-5 16,0 0-11-16,0 0-55 0,0 10-3 15</inkml:trace>
  <inkml:trace contextRef="#ctx0" brushRef="#br0" timeOffset="399805.7016">14873 13822 186 0,'0'0'3'16,"-10"0"2"-16,2 0 1 16,-2 5 0-16,-2 5 3 0,-3 4 1 15,-2 6 3-15,-3 6-1 16,2 3 0-16,1 14-3 15,2 2 0-15,-2 6-1 16,6 2-1-16,4 1-1 0,0 0-2 16,2-4 0-16,0 2-2 15,5-7 0-15,0-3 0 16,0-6-2-16,0 0 1 16,5-4-1-16,0-5 0 0,2-3 0 15,0 2 0-15,4-6 0 16,-4 0 0-16,5-4 0 15,-1-1 1-15,3 0-1 16,-1-2 2-16,4 0 1 0,-4-4-1 16,4 1 1-16,1-3 0 15,1 1 0-15,1-1-1 16,0-2 1-16,0 5-1 16,2-8-1-16,1 8 0 15,0-4 0-15,1 4-1 0,-7-2 0 16,4 1 1-16,-4-4-1 15,0 2 0-15,-2-2 1 16,-2 1 0-16,1-5 0 16,2-1 0-16,0 0 0 15,2 0 0-15,5 0 0 0,-1-4-1 16,3-1 0-16,0 0-1 16,2-2-1-16,-2 1 1 15,5 0-1-15,-6-5-1 0,8 1 1 16,-4-3-2-16,4 1 0 15,0-3 0-15,6 1 0 16,-1-3-1-16,5 0-1 0,1 3 0 16,1-4 1-16,6 4 1 15,-3-1 1-15,6 1 0 16,-6-3-1-16,0 1 1 16,3-1 3-16,-3-1-1 0,5 2 1 15,1-2-1-15,-3 1 1 16,1-3-1-1,-1 0 1-15,5 2-1 0,-6-1 1 16,1 2 0-16,-2-3 0 16,-4 2-1-16,6 0 1 15,-8-1 1-15,6 2-1 0,-6-3 0 16,8-2 0-16,-1 2 0 16,1-3 0-16,3 1 1 15,-2-2 0-15,2-2 0 0,-3 2 0 16,1-1 0-16,-1 3 0 15,-6-2-1-15,7-2 0 16,-6 4-2-16,4-2 0 0,3 4 0 16,3-6-1-16,0 4 0 15,1-5 0-15,2 3 2 16,-3-4 0-16,2 3 2 16,-7 1 1-16,-1-1 0 15,1 0 1-15,-2 0 0 0,-1 0-1 16,5 4-1-16,-3-3 0 15,4 4-1-15,-3-1 0 16,1 1-1-16,-1 1 1 16,0-7-1-16,-8 8 1 0,-2-1 0 15,3 2 0-15,-6-1 1 16,2 1-1-16,-7-2 1 16,11 3-1-16,-1 1 0 15,1-4 1-15,1 4-1 0,-4-5 1 16,7 2 0-16,-5 1 1 15,3 2 0-15,-10-2 2 16,2 3 0-16,-5-1 0 16,-2 0 0-16,-5 2 1 0,0 3-1 15,3 1 0-15,-6-4-1 16,5 3 0-16,-2-2-1 16,2 0 0-16,1-1-1 15,2 1 0-15,4 1 1 0,-6-1-1 16,4 3 0-16,-5 1 0 15,1-2-1-15,-3 3 1 16,0-1 0-16,-6 0 0 16,1 2-1-16,1-1 1 15,-5-1 0-15,5-1 0 0,1 0 0 16,-5-2 0-16,3 2 1 16,5-1-1-16,-5-2 0 15,2 0 1-15,-1 0-1 0,0-1 1 16,-1 1-1-16,1-1 0 15,-5-2 0-15,2 5-1 16,-3-5 1-16,3 5 0 0,-4-2 0 16,1 0-1-16,0 0 2 15,0 0 0-15,4 1 2 16,-1-1 1-16,0 1-1 16,-3-1 1-16,2 2 0 15,-5 3-1-15,6-2 0 0,-6-2-2 16,1 4 0-16,-3-4-1 15,2 8 0-15,3-8-1 16,-3 1 0-16,1 2 0 16,-1 1 1-16,3 0-1 15,-2-3 1-15,-4 3-1 0,4-1 1 16,-3 1-1-16,0-1 1 16,0 0-1-16,0 2 1 15,0-2-1-15,0 0 0 0,2-2 1 16,0 0-1-16,1-2 1 15,-1-3-1-15,1 3 1 16,-1-5-1-16,4-1 1 0,-4-2-1 16,0 1 1-16,1-1-1 15,-4-2 1-15,1 2-1 16,1-6 0-16,-2 5 1 16,-2-4 0-16,2 1 0 15,-2 1-1-15,-2 0 2 0,0 6 0 16,-5 3 0-16,0-1 1 15,0 5-1-15,0 0 0 16,0 10-2-16,-13-9 0 16,3 3-5-16,-2 3-8 15,0 1-18-15,-6 2-43 0,6 0-3 16</inkml:trace>
  <inkml:trace contextRef="#ctx0" brushRef="#br3" timeOffset="405679.8119">17936 13967 387 0,'0'0'5'0,"0"0"4"0,0 0 1 15,0 0 3-15,4-10 2 16,-4 10 0-16,0 0 3 16,0 0-1-16,10-11-3 0,-10 11-6 15,0 0-8-15,0 0 0 16,0 0 0-16,0 0 0 15,0 0 0-15,0 0 0 16,0 0 0-16,0 0 0 0,0 11 0 16,0-1 0-16,0 2 0 15,-2 5 0-15,-1 1 0 16,3 3 0-16,-2 5 0 16,-1-7 0-16,1 4 0 15,0-6 0-15,-1 0 0 0,3-4 0 16,0-4 0-16,0-9 0 15,0 13 0-15,0-13 0 16,0 0 0-16,0 0 0 16,0 0 0-16,0 0 0 15,0 0 0-15,0 0 0 16,0 0 0-16,-7-6 0 0,7 6 0 16,-3-9 0-16,3 9 0 15,-5-12 0-15,5 12 0 0,-3-11 0 16,3 11 0-16,0-7 0 15,0 7 0-15,0 0 0 16,0 0 0-16,-2-9 0 0,2 9 0 16,-5 4-41-16,5-4-51 15,0 0-1-15</inkml:trace>
  <inkml:trace contextRef="#ctx0" brushRef="#br3" timeOffset="407250.1324">22358 11858 379 0,'0'0'7'15,"0"0"3"-15,0 0 2 16,0 0 1-16,0 0 4 0,0 0-2 16,0 0 2-16,0 0 0 15,3-10-4-15,-3 10-4 16,12-2-7-16,0-1-2 16,3 0 0-16,2 2 0 15,6 1 0-15,2 0 0 0,0 0 0 16,-3 1 0-16,-2 7 0 15,-2 2 0-15,-9 3 0 16,-2 5 0-16,-7-2 0 16,0 4 0-16,-4 5 0 0,-11 0 0 15,0 0 0-15,-2 0 0 16,-3-3 0-16,-1 2 0 16,5-7 0-16,-2 1 0 15,8-6 0-15,0-1 0 0,0-4 0 16,10-7 0-16,0 0 0 15,-10 7 0-15,10-7 0 16,0 0 0-16,0 0 0 16,7 0 0-16,3 0 0 15,8-2 0-15,5-6 0 16,6 1 0-16,4-3 0 0,6 3 0 16,6-4 0-16,0 1 0 15,-6 1 0-15,2-2 0 0,-9 7 0 16,-5-4 0-16,-5 6 0 15,-7-4 0-15,-3 5 0 16,-12 1 0-16,13 0 0 16,-13 0 0-16,0 0 0 0,0 0 0 15,0 0 0-15,0 0 0 16,0 0 0-16,0 0 0 16,0 0 0-16,0 0 0 0,0 0 0 15,-4 0 0-15,4 0 0 16,-13 0 0-16,3 4-91 15,-3-1-3-15</inkml:trace>
  <inkml:trace contextRef="#ctx0" brushRef="#br3" timeOffset="407915.5">22348 11925 413 0,'0'0'6'0,"0"0"1"0,0 0 3 16,0-7 2-16,0 7 1 16,5-13 0-16,-5 13 2 15,13-15-1-15,-1 3-6 16,-2 5-8-16,2-1 0 16,3 3 0-16,3 0 0 0,2 5 0 15,-1 0 0-15,1 5 0 16,0 5 0-16,-3 2 0 0,1 6 0 15,-3-3 0-15,-8 7 0 16,1 0 0-16,-10 3 0 16,-9 1 0-16,-1-2 0 0,-8 0 0 15,-2 5 0-15,-3-8 0 16,2-1 0-16,-2-5 0 16,11-3 0-16,1-5 0 15,3 1 0-15,10-8 0 0,0 0 0 16,0 0 0-16,12 0 0 15,11 0 0-15,2-8 0 16,10 1 0-16,4-3 0 16,11-2 0-16,0-1 0 15,4 1 0-15,-1 0 0 16,-1-2 0-16,-5 5 0 16,-4 2 0-16,-6-3 0 0,-10 7 0 15,-4-1 0-15,-9 1 0 16,-14 3 0-16,13 0 0 0,-13 0 0 15,0 0 0-15,0 0 0 16,0 0 0-16,-8 0 0 16,8 0-83-16,-12 12-7 0</inkml:trace>
  <inkml:trace contextRef="#ctx0" brushRef="#br3" timeOffset="414165.9194">1767 15242 312 0,'0'0'7'0,"-7"-9"4"0,7 9 4 16,-8-15 3-16,8 15 3 0,-10-16 1 16,7 6-1-16,3 10 2 15,-7-12-8-15,7 12-4 16,0 0-4-16,-2 12-2 16,2 11-2-16,0 9-1 15,0 5 0-15,5 5 0 0,2 8 0 16,-1 3 1-16,1-5-1 15,-2-5 0-15,2-6-1 16,-5-7 0-16,1-6 2 0,-3-7-3 16,0-7 0-16,0-10 0 15,0 0 0-15,-12-7 0 16,2-10 0-16,2-9 0 0,-7-10 0 16,2-9 0-16,6-7 0 15,-3-5 0-15,3-4 0 16,7 3 0-16,0 4 0 15,3 4 0-15,6 13 0 16,3 7 0-16,6 10 0 0,2 11 0 16,5 6 0-16,5 7 0 15,-3 16 0-15,3 6 0 16,-3 13 0-16,3 6 0 16,-5 7 0-16,0 2 0 15,-5 3 0-15,2 0 0 0,-4-4 0 16,2-6 0-16,-3-5 0 15,-4-10 0-15,4-2-2 16,-8-6-15-16,-5 4-47 0,-4-14-23 16,-6-6-3-16</inkml:trace>
  <inkml:trace contextRef="#ctx0" brushRef="#br3" timeOffset="414334.4728">1725 15455 422 0,'0'0'2'0,"0"0"0"16,2-7 1-16,-2 7 0 16,21-18 1-16,0 11-2 0,9-5 1 15,5-4 0-15,10 4-11 16,5 8-44-16,2-12-27 16,5 4-3-16</inkml:trace>
  <inkml:trace contextRef="#ctx0" brushRef="#br3" timeOffset="414688.5295">2259 15009 422 0,'0'0'6'0,"0"0"1"0,-12-15 3 16,12 15 2-16,-18-18 1 15,11 7 0-15,2-7 0 16,0-1 0-16,5-1-11 0,5-1-2 15,10 2 0-15,2 2 0 16,6 2 0-16,4 5 0 16,-8 8 0-16,9 2 0 15,-8 12 0-15,-2 7 0 16,-6 9 0-16,-2 5 0 0,-10 3 0 16,0 2 0-16,0 1 0 15,-5 3 0-15,-5-7 0 16,5-3 0-16,0-5 0 15,0-2 0-15,10-5 0 0,3-8 0 16,9-1 0-16,5-7 0 16,8-1 0-16,0-3-4 15,12-12-52-15,5 6-30 0,-5-1-4 16</inkml:trace>
  <inkml:trace contextRef="#ctx0" brushRef="#br3" timeOffset="414883.6503">2893 15175 448 0,'0'0'3'0,"0"0"1"15,-12 5 0-15,12-5 1 16,-7 20 0-16,1-2 0 0,1 1 1 16,3 1 0-16,2 10-3 15,2-3-3-15,6 5-7 16,-5-2-21-16,-9 0-54 15,9-6-2-15</inkml:trace>
  <inkml:trace contextRef="#ctx0" brushRef="#br3" timeOffset="415049.6391">2647 15334 436 0,'0'0'4'0,"0"0"-1"15,0 0 0-15,0 0 0 16,5-2 1-16,8-1 0 15,3 0 0-15,17-1 0 16,5-4-3-16,11 2-7 0,-4-3-30 16,20-2-45-16,-1 5-2 15</inkml:trace>
  <inkml:trace contextRef="#ctx0" brushRef="#br3" timeOffset="415650.8858">3450 15095 444 0,'0'0'4'0,"0"0"2"16,0 0 0-16,0 0 1 16,-13 9 1-16,8 0-1 0,1 7 1 15,-1 6 0-15,2-1-4 16,3 9-1-16,0 4-1 16,8-3-1-16,-4 1 2 15,8 1-3-15,-6-6 0 16,2-6 0-16,-1-1 0 15,-2-2 0-15,-1-7 0 0,-4-11 0 16,0 0 0-16,0 0 0 16,0 0 0-16,-2-21 0 15,-3-1 0-15,0-7 0 16,-2-6 0-16,5-11 0 0,-1 3 0 16,3-6 0-16,3 9-2 15,4-4 1-15,7 7 1 16,2 8-1-16,4 9 0 0,-1 8 0 15,6 7 0-15,-2 5-1 16,2 7 0-16,-6 9 0 16,-1 4 0-16,-6 1-1 0,-4 1 1 15,-5 7 0-15,-6-5 0 16,-7 1 0-16,0-2 1 16,3-5 0-16,-6 0-1 15,8-5 1-15,0-1 1 16,3-2-1-16,2-10 1 15,12 12 0-15,1-7 1 0,4-1-1 16,3 4 0-16,0-4 0 16,-1 7 0-16,2-3-1 15,-5 1 1-15,0 1-1 16,-7 5 1-16,-4 1 1 0,-2-2 1 16,-8 1 0-16,-7-1 0 15,-6-2 0-15,-1 5 0 16,-11-8-1-16,-2-2-1 0,-6-2-5 15,-2-2-6-15,10-12-51 16,-2 3-21-16,5-3-4 16</inkml:trace>
  <inkml:trace contextRef="#ctx0" brushRef="#br3" timeOffset="415998.4682">3883 14792 454 0,'0'0'4'0,"0"0"2"16,0 0 2-16,-12-16 2 15,12 16 0-15,-11-17 0 16,6 5-1-16,3-3-9 16,2 0 0-16,2 3 0 0,14-2 0 15,3 5 0-15,3 4 0 16,3 5 0-16,1 0 0 15,-5 10 0-15,-3 11 0 0,-6 3 0 16,-7 3 0-16,-5 6 0 16,-10 4 0-16,-2 0 0 15,-1-3 0-15,-1 2 0 0,1-10 0 16,1-1 0 0,4-8 0-16,8 1 0 0,0-8 0 15,13-5 0-15,9-5 0 16,6 0 0-16,1 3-85 15,9-6-2-15</inkml:trace>
  <inkml:trace contextRef="#ctx0" brushRef="#br3" timeOffset="416338.278">4609 15022 464 0,'0'0'3'16,"0"0"2"-16,0 0 0 15,0 0 0-15,0 0 0 16,0 10 0-16,2 2 1 16,0 5-1-16,1 5-2 15,-1 7-2-15,3 3-1 0,0 2-1 16,1 3-4-16,3 3-11 16,-6 7-55-16,4-17-14 15</inkml:trace>
  <inkml:trace contextRef="#ctx0" brushRef="#br3" timeOffset="416501.8394">4407 15168 440 0,'0'0'3'0,"0"0"0"16,0 0 0-16,0 0 0 16,9-5 1-16,12 3 1 0,6-1 0 15,10-4 0-15,8 4-4 16,13-1-8-16,1 11-62 15,13-7-13-15</inkml:trace>
  <inkml:trace contextRef="#ctx0" brushRef="#br3" timeOffset="416914.5175">5098 15049 474 0,'0'0'3'0,"-5"-9"1"0,1 1 1 16,-7-4 2-16,4-4 0 16,0 2 1-16,2-6-5 15,5 0-3-15,0 0 0 16,14 0 0-16,6 6 0 0,8 1 0 16,6 8 0-16,1 5 0 15,0 2 0-15,-3 8 0 16,0 10 0-16,-11 6 0 0,-7 3 0 15,-8 3 0-15,-6 5 0 16,-6 0 0-16,-8-2 0 16,-9 3 0-16,-5-4 0 15,1-4 0-15,-3-2 0 16,3-7 0-16,5-3 0 16,2-6 0-16,8-3 0 15,12-9 0-15,-8 11 0 0,16-11 0 16,9 0 0-16,8 0 0 15,7-3 0-15,5-2 0 0,6-6 0 16,4 7-6-16,-5 7-67 16,5-8-14-16</inkml:trace>
  <inkml:trace contextRef="#ctx0" brushRef="#br3" timeOffset="417382.0272">5776 14987 475 0,'0'0'2'0,"0"0"1"16,0 0 1-16,-4-11 1 16,4 11-1-16,0 0 1 15,0 0-1-15,0 11 1 16,0 4-1-16,0 10-4 0,2 2 0 15,3 5 0-15,1 3 0 16,-4-1 0-16,3-2 0 0,-3-1 0 16,1-7 0-16,-1-4 0 15,1-7 0-15,-3-13 0 16,0 0 0-16,0 0 0 0,2-10 0 16,-2-13 0-16,0-7 0 15,5-4 0-15,-3-11 0 16,6 0 0-16,-3 1 0 15,0-3 0-15,5 9 0 16,-2 7 0-16,-3 3 0 16,2 14 0-16,-7 14 0 15,18 0 0-15,-6 7 0 0,0 13 0 16,1 7 0-16,4 5 0 16,0 4 0-16,-2 5 0 15,0-2 0-15,-5-1 0 0,3-1-9 16,-8-10-13-16,-5-2-61 15,2-3-5-15</inkml:trace>
  <inkml:trace contextRef="#ctx0" brushRef="#br3" timeOffset="417518.689">5811 15151 419 0,'0'0'1'0,"0"0"-1"0,8-7 0 16,2-1 0-16,8 4-8 15,1 4-65-15,11-11-3 16</inkml:trace>
  <inkml:trace contextRef="#ctx0" brushRef="#br3" timeOffset="418186.0728">6215 14904 476 0,'0'0'1'0,"0"0"-1"16,0 0 1-16,-5 9 0 16,5 1 2-16,-4 7-1 15,4 2 1-15,0 6-1 0,6 0 1 16,-1 7-1-16,2-2 1 16,3-1-1-16,-2 3-1 15,2-11-1-15,-6-2 1 16,4-1-1-16,-6-8 1 0,-2-10 1 15,0 0-1-15,0 0 0 16,0 0 0-16,6-17 1 16,-6-3 0-16,0-7-2 15,0-5 0-15,2-9 0 16,3 5 0-16,0-4 0 16,2 3 0-16,-2 3 0 15,8 4 0-15,-6 5 0 0,3 10 0 16,0 5 0-16,5 6 0 15,0 4-2-15,2 1 0 0,1 7-1 16,-4 4-1-16,7 3-1 16,-9 3 0-16,1 1 0 15,-9-1 0-15,-1 2 0 16,-3-1 1-16,-5-2 1 0,-5 1 2 16,-3-3 1-16,1 0 1 15,-3-2 1-15,3-4 0 16,2-1 0-16,10-8 0 0,-10 9 0 15,10-9 1-15,7 8-1 16,3-6 0-16,5 1 0 16,8 1 0-16,-3 1 0 15,4 2-1-15,3 2 0 16,-4-1-1-16,0-2 0 16,-7 5 0-16,-3 1 0 0,-5-2 1 15,-8 0-1-15,0 4 1 16,-12-5 0-16,-9 7 1 15,-1-6 0-15,-8 2-1 0,-5 2 1 16,3-5-1-16,-5 1 0 16,2-6-2-16,3 4-6 15,0-8-34-15,7 0-43 0,4 0-2 16</inkml:trace>
  <inkml:trace contextRef="#ctx0" brushRef="#br3" timeOffset="419131.4523">7028 14910 383 0,'0'0'4'0,"0"0"3"16,5-10 4-16,-5 10 2 15,2-10 2-15,-2 10 0 16,0-12 1-16,0 12 0 16,-11-8-4-16,-3 10-3 15,-9 9-4-15,-2 6-2 16,-2 11-1-16,-3-1-2 0,6 8 0 15,-1 2 0-15,5-3 0 16,10 0 0-16,10 0 0 16,5-10 0-16,10-2 0 0,12-5 0 15,5-1 0-15,8-9 0 16,5-2 0-16,0-5 0 16,-1 0 0-16,-3 0 0 15,-4-8 0-15,-5 6 0 0,-9-4 0 16,-4 4-3-16,-19 2-45 15,15-7-39-15,-15 7-2 16</inkml:trace>
  <inkml:trace contextRef="#ctx0" brushRef="#br3" timeOffset="419602.4621">7363 15034 409 0,'0'0'5'16,"0"0"4"-16,3-9 1 0,-3 9 2 15,2-8 2-15,-2 8-1 16,0 0-1-16,0 0 1 16,-8-5-5-16,-4 13-4 0,2 4-2 15,-5 3-2-15,8 1 0 16,-3 1-2-16,4 3 2 16,6-4 0-16,8-3 0 15,9-6 0-15,6-2 2 16,4-5-2-16,1-3 0 0,2-3 0 15,-3-5 0-15,-5-2 0 16,-5-1 0-16,-5-4 0 16,-3-1 0-16,-12-1 0 15,-7 3 0-15,-5-3 0 16,-5 4 0-16,-5 4 0 0,3 7 0 16,-5 3-6-16,4 7-30 15,21 7-50-15,-11 0-4 16</inkml:trace>
  <inkml:trace contextRef="#ctx0" brushRef="#br3" timeOffset="419984.87">7892 14916 443 0,'0'0'4'0,"0"0"-1"15,-7-3 2-15,0 0 1 16,-6 3-1-16,-2 0 1 15,-2 0 0-15,-4 6 0 0,-3 1-3 16,4 0-1-16,0 3-2 16,8 5 1-16,-1-3-2 15,6 5 1-15,4-4-1 16,6 2 1-16,6 0 1 0,9-2-1 16,5-2 1-16,2 1 0 15,5-1 0-15,-1-5 0 16,1 2 0-16,-3-1-1 15,-5 2-1-15,-1-1 1 16,-12-2 0-16,-4 5 0 0,-5-4 0 16,-12 5 0-16,-11-2 1 15,-2 0-1-15,-5-3 1 0,-4 2-1 16,-3-1 1-16,2-2-1 16,3-2 0-16,7-2-8 15,5-2-18-15,-10 0-57 16,30 0-1-16</inkml:trace>
  <inkml:trace contextRef="#ctx0" brushRef="#br3" timeOffset="420737.2722">8357 14747 372 0,'0'0'7'0,"0"0"5"16,0-10 3-16,0 10 1 16,0-12 3-16,0 12 1 15,0-13 1-15,0 13 1 16,0-7-15-16,0 7-7 0,-7 7 0 15,-3 8 0-15,-5 12 0 16,-2 2 0-16,-1 12 0 0,-2 3 0 16,0 8 0-16,3-2 0 15,2 0 0-15,7-4 0 16,6 0 0-16,2-7 0 16,10-6 0-16,5-2 0 0,5-6 0 15,5-8 0-15,2-7 0 16,3-8 0-16,0-2 0 15,2-4 0-15,-2-14 0 16,0-1 0-16,-6-7 0 16,-1-8 0-16,-3-5 0 0,-8-7 0 15,-5-3 0-15,-7-3 0 16,-2 0 0-16,-8 2 0 16,-4 6 0-16,-9 3 0 15,0 10 0-15,-2 6 0 0,-2 11 0 16,0 6 0-16,2 8 0 15,0 0 0-15,8 15 0 16,-3 7 0-16,10 3 0 0,7 5 0 16,3 4 0-16,11 1 0 15,6-3 0-15,8 1 0 16,10-9 0-16,-1-1 0 16,9-9 0-16,-1-6 0 0,2 0 0 15,-3-8 0-15,3-12-53 16,-7 6-37-16</inkml:trace>
  <inkml:trace contextRef="#ctx0" brushRef="#br3" timeOffset="421212.3373">8832 15190 509 0,'0'0'2'16,"0"0"-2"-16,-7-6 0 15,7 6 0-15,-8-14 0 0,5 5 0 16,1-4 0-16,2-2 0 16,5 0 0-16,3 1 0 15,6 1 0-15,2 1 0 0,1 7 0 16,0 0 0-16,4 5 0 15,-5 2 0-15,0 7 0 16,-9 5 0-16,-2 4 0 16,-5 2 0-16,0 3 0 15,-12 2 0-15,-4-1 0 0,-6 5 0 16,0-5 0-16,-3 1 0 16,2-3 0-16,1-1 0 15,7-6 0-15,0-4 0 16,10-1 0-16,5-10 0 15,7 10 0-15,11-8 0 0,10-2 0 16,1 0 0-16,4 0 0 16,4-4 0-16,-3 1 0 15,-1-2 0-15,-8 3 0 0,-5 0 0 16,-3 2 0-16,-17 0 0 16,10 0-80-16,-10 0-13 15</inkml:trace>
  <inkml:trace contextRef="#ctx0" brushRef="#br3" timeOffset="422419.68">9404 14858 471 0,'0'0'3'0,"0"0"1"16,0 0 2-16,0 0 1 15,0 0 1-15,0 0-1 16,0 0-2-16,0 0-5 0,12 0 0 15,6-3 0-15,3 1 0 16,13 2 0-16,-2 2-63 16,10-2-24-16,-3 0-2 15</inkml:trace>
  <inkml:trace contextRef="#ctx0" brushRef="#br3" timeOffset="422570.2469">9411 15057 430 0,'0'0'3'15,"0"0"0"-15,0 0 3 16,0 0 1-16,10 4 1 0,8-2 0 16,4-2 1-16,11 0 0 15,8 0-7-15,7-9-17 16,6-1-64-16,9 0-4 16</inkml:trace>
  <inkml:trace contextRef="#ctx0" brushRef="#br3" timeOffset="423227.7778">10751 14647 413 0,'0'0'5'0,"0"-9"1"16,0 9 3-16,-5-18 1 16,-4 11 0-16,-7-1 1 15,-9 7 1-15,-5 1 0 0,-4 12-4 16,-6 8-1-16,1 9-3 15,-2 8 0-15,7 3-4 16,6 4 0-16,11 3 0 16,12-5 0-16,8-1 0 15,18-7 0-15,9-5 0 0,16-6 0 16,6-5 0-16,10-9 0 16,5-9 0-16,0 0 0 15,0-2 0-15,-12-8 0 16,-3 2 0-16,-12 1 0 15,-13 2 0-15,-7-2 0 0,-12 4 0 16,-8 3 0-16,0 0 0 16,-10-12 0-16,2 9 0 0,-7-2 0 15,2 5 0-15,-3 0 0 16,3 0 0-16,-2 0 0 16,2 3 0-16,1 14-52 15,0-17-41-15,12 0-1 0</inkml:trace>
  <inkml:trace contextRef="#ctx0" brushRef="#br3" timeOffset="423687.2831">11045 14118 494 0,'0'0'2'15,"-3"-10"1"-15,3 2 1 0,0-1 0 16,3-7 0-16,6 0-4 16,7-5 0-16,5-1 0 15,7 7 0-15,4 1 0 16,-2 3 0-16,2 6 0 0,-2 5 0 15,-5 11 0-15,-7 6 0 16,-11 7 0-16,-7 6 0 16,-2 2 0-16,-8 3 0 15,-5 2 0-15,-2-2 0 16,-1-5 0-16,0-3 0 16,4-6 0-16,2-4 0 15,6-3 0-15,6-4 0 0,13-3 0 16,10-5 0-16,5 1 0 15,10-3 0-15,7-3 0 0,5 1 0 16,-1-5 0-16,1 3 0 16,-8-2 0-16,-4 4 0 15,-11-1 0-15,-5 3-91 0,-9 8-2 16</inkml:trace>
  <inkml:trace contextRef="#ctx0" brushRef="#br3" timeOffset="430230.5315">5294 16424 372 0,'0'0'5'0,"0"0"4"0,0-10 2 16,0 10 2-16,0-15 1 16,0 7 1-16,-2-4 1 15,-8 3 0-15,-2-2-6 16,-6 7-2-16,-2 4-2 0,-7 0-2 16,-6 12-2-16,-4 11 0 15,0 3 1-15,0 6-1 16,7 6 1-16,0-1-3 15,13 6 0-15,7-4 0 16,10-7 0-16,19 1 0 0,9-13 0 16,15-4 0-16,3-3 0 15,11-6 0-15,6-4 0 16,-4-3 0-16,1 0 0 16,-5-3 0-16,-11-2 0 0,-8 3 0 15,-6-1 0 1,-14 1 0-16,0 2 0 0,-16 0 0 15,7 0 0-15,-7 0 0 16,0 0 0-16,0 0 0 16,-5-3 0-16,5 3 0 0,0 0 0 15,-10-2 0-15,10 2 0 16,0 0 0-16,-10-3 0 16,10 3 0-16,0 0 0 0,0 0-31 15,0 0-59-15,0 0-3 16</inkml:trace>
  <inkml:trace contextRef="#ctx0" brushRef="#br3" timeOffset="430745.1897">5764 16159 410 0,'0'0'5'0,"0"0"3"15,-9-12 2-15,9 12 1 16,-11-14 2-16,6 8 0 0,3-9 0 15,0 0 0-15,4 3-4 16,8-6-3-16,5 4-6 16,8 4 0-16,-2-4 0 15,4 12 0-15,3 0 0 0,-3 4 0 16,0 6 0-16,-8 12 0 16,-7 2 0-16,-7 5 0 15,-3 5 0-15,-3-2 0 16,-10 5 0-16,-4 0 0 15,-3-5 0-15,0-6 0 0,3-2 0 16,2-2 0-16,5-5 0 16,5-4 0-16,5-11 0 15,8 9 0-15,9-4 0 0,5-5 0 16,8 0 0-16,5 0 0 16,0-2 0-16,2-3 0 15,-2 5-8-15,-10-6-36 16,2 5-44-16,-10 1-3 0</inkml:trace>
  <inkml:trace contextRef="#ctx0" brushRef="#br3" timeOffset="431164.3441">6291 16523 418 0,'0'0'4'0,"0"0"2"16,0 0 1-16,0 0 2 16,0 0 0-16,5-5 1 15,8 3 1-15,4-3 1 0,5 0-4 16,11 0-2 0,1-2-1-16,7 2-1 0,-2-1-2 15,1 4-2-15,-6 0 0 16,0-1 0-16,-13 3 0 15,-1 0-7-15,-7 0-3 16,-3 0-10-16,-10 0-22 0,0 0-46 16,0 10-1-16</inkml:trace>
  <inkml:trace contextRef="#ctx0" brushRef="#br3" timeOffset="431811.4892">7022 16295 428 0,'0'0'3'0,"0"0"1"16,0 0-1-16,0 0 2 15,-7 10 0-15,7 2 0 16,0 5 0-16,-3 7 1 16,3 3-3-16,0 2 0 0,0 2-1 15,3 5 0-15,-3-4-1 16,0-5 0-16,2-1 0 16,-2-6-1-16,2-7 0 15,-2-2 2-15,0-11 0 0,0 9 1 16,0-9-1-16,0 0 1 15,0-14-1-15,-4-1 1 16,4-13-1-16,0-1 0 16,0-10-1-16,0-4-1 0,7-2 1 15,4 0 0-15,1 4 0 16,3 4 0-16,2 8 0 16,1 3 0-16,1 14-1 15,3 7 1-15,1 5-1 0,2 12 0 16,3 6 0-16,-7 7 1 15,2 4-1-15,0 5 0 16,-7 2 0-16,0-2-1 16,-7 0-3-16,-1-4-2 0,-3-2-9 15,-5-11-24-15,0 0-48 16,-3-2-1-16</inkml:trace>
  <inkml:trace contextRef="#ctx0" brushRef="#br3" timeOffset="431978.0527">7030 16424 433 0,'0'0'2'16,"0"0"1"-16,0 0 1 0,0 0 1 15,0 0 0-15,12 0 0 16,3 0 1-16,7-3-1 16,3-2-5-16,15 1-10 15,-6 4-58-15,16-6-15 16</inkml:trace>
  <inkml:trace contextRef="#ctx0" brushRef="#br3" timeOffset="432331.9709">7511 16080 440 0,'0'0'5'0,"0"0"1"0,-7-13 1 15,5 4 2-15,-3-2 1 16,3-1 0-16,-1-3 2 0,3-3 0 15,3 2-12-15,4 0 0 16,6 2 0-16,1 3 0 16,7 4 0-16,-5 5 0 15,7 2 0-15,-5 7 0 0,-1 8 0 16,-4 8 0-16,-4 4 0 16,-6 2 0-16,-3 7 0 15,-3-3 0-15,-6 0 0 16,-2-1 0-16,1-5 0 15,1 0 0-15,-2-9 0 0,6 0 0 16,5-6 0-16,0-12 0 16,21 13 0-16,-2-12 0 15,8-1 0-15,8-1 0 16,3-2 0-16,-1-5-24 0,3 1-63 16,0 2-4-16</inkml:trace>
  <inkml:trace contextRef="#ctx0" brushRef="#br3" timeOffset="432681.0761">8021 16445 431 0,'0'0'3'15,"0"0"1"-15,0 0 2 16,13 0 1-16,4-1 1 0,8-2 0 15,7 0 1-15,3-2 0 16,13 1-3-16,1-1-2 16,1-3-5-16,7 4-8 0,-9-2-36 15,3 2-40-15,-5-1-2 16</inkml:trace>
  <inkml:trace contextRef="#ctx0" brushRef="#br3" timeOffset="433380.7744">8782 16228 438 0,'0'0'3'0,"0"0"3"0,0 0 3 15,-5-10-1-15,5 10 0 16,0 0 1-16,0 0-1 0,-12 7 1 16,10 5-4-16,2 8-3 15,0 4-2-15,5 3 0 0,2 2 1 16,2 4 0-16,4-6-1 16,-3-5-1-16,3 3 0 15,-1-10 0-15,-7 0 1 16,2-6-1-16,-7-9 1 0,2 11-1 15,-2-11 1-15,0 0 0 16,-12-15 0-16,8-2 1 16,-6-7-1-16,4-5 0 15,1-3 0-15,3-5 0 0,2-1 0 16,2 4-1-16,9 2 0 16,1 2 0-16,6 8 0 15,-1 4 0-15,5 5 0 16,-1 10-1-16,0 0 1 15,-3 3-1-15,-1 6 1 0,-2 7 0 16,-8 2-1-16,-4 5 0 16,-3 4 0-16,0-1 1 15,-7-1-1-15,-3 1 1 0,2-4-1 16,1-4 0-16,2-2 1 16,2-1 0-16,3-3 1 15,0-9 0-15,12 16 1 0,4-11-1 16,1 4 1-16,3-1 0 15,3-1 0-15,-2-1-1 16,2 1 1-16,-5-2-1 16,-4 4 0-16,-3-1 0 0,-4 2 1 15,-7 1-1-15,-5-2 1 16,-8 1-1-16,-4 3 0 16,-8-4 0-16,-5 1 0 15,1-3-2-15,-9-2-3 16,4 3-5-16,-4-8-14 15,1 0-59-15,12-5-2 0</inkml:trace>
  <inkml:trace contextRef="#ctx0" brushRef="#br3" timeOffset="433762.5403">9237 15966 465 0,'0'0'3'16,"0"0"1"-16,0-10 1 16,0 10 0-16,0-11 1 15,0 11 1-15,5-17-1 16,1 8 1-16,-6 9-4 0,14-15-3 16,-1 10 0-16,-1 0 0 15,2 5 0-15,-1 2 0 16,2 6 0-16,-2 7 0 15,-4 7 0-15,-4-2 0 16,-2 7 0-16,-3 0 0 0,0 1 0 16,-5-1 0-16,-2-5 0 15,2-2 0-15,-2-3 0 16,3-2 0-16,4-2 0 0,0-7 0 16,11 2 0-16,1-5 0 15,11-3 0-15,2 0 0 16,7 0 0-16,-2 0 0 15,9 0-24-15,-4 0-62 0,-5 0-4 16</inkml:trace>
  <inkml:trace contextRef="#ctx0" brushRef="#br3" timeOffset="435361.8799">5128 16969 177 0,'0'0'2'0,"0"0"4"0,0 0 2 16,0 0 5-16,0 0 3 15,0 0 4-15,7 9 3 16,-7-9 1-16,23 16 1 16,-6-11 0-16,13 0-4 0,17-1-1 15,11 2-3-15,21-6-4 16,16 2-2-16,21-2-3 16,11 0-3-16,17-5-1 15,13 0-1-15,9 1-1 16,13-2 0-16,5-3 0 15,10-2 0-15,12 1 1 0,11 0 0 16,7 0 1-16,9-5-1 16,10 6 1-16,4-3-1 15,2 1 1-15,-3 2-2 0,-5 2 1 16,-8-4-1-16,-16 4 0 16,-16 2-1-16,-20-1 1 15,-22 1 0-15,-21 3 1 0,-24 0-1 16,-24-1 1-16,-21 3 0 15,-17 0 1-15,-17 0 0 16,-12 0 1-16,-4 0-5 0,-19 0 0 16,11-2 0-16,-11 2 0 15,0 0 0-15,-11 0 0 16,-1-3 0-16,-3 3 0 16,-7 0 0-16,-3 0-4 15,-12 0-20-15,-8 0-62 16,0 0-3-16</inkml:trace>
  <inkml:trace contextRef="#ctx0" brushRef="#br3" timeOffset="436420.9283">6594 17400 397 0,'0'0'4'0,"0"0"3"0,0 0 2 15,0 0 2-15,0 0 0 16,0-9 0-16,0 9 1 16,0-11 0-16,0 11-4 15,13-10-2-15,-13 10-3 16,17-9-2-16,-4 3 0 0,-3 4 0 15,4-1-1-15,-1 3-1 16,-3 0 1-16,5 0 0 16,0 5 0-16,-6 2 1 15,2 5 0-15,-4 1 0 0,-4 5 1 16,-3 0-1-16,0 1 1 16,-5-2-1-16,-7 3 0 15,-1-1 0-15,-2 2-1 0,0-1 1 16,-2-3-1-16,2-3 0 15,-2 2-1-15,-1-1 1 16,4-5 0-16,3-1 1 16,11-9 0-16,-7 13 0 0,7-13 0 15,9 3 2-15,4-3-3 16,7 0 0-16,5 0 0 16,0-3 0-16,2-2 0 15,3 2 0-15,-3 1 0 0,3-1 0 16,-2-1 0-16,-1 1 0 15,0 1 0-15,-2-1-7 16,-5 3-3-16,-3 0-7 16,-4 0-22-16,-13 0-48 15,12 0 1-15</inkml:trace>
  <inkml:trace contextRef="#ctx0" brushRef="#br3" timeOffset="437217.2134">7330 17336 375 0,'0'0'6'0,"0"0"4"0,0 0 2 16,0 0 0-16,0 0 1 15,0 0-1-15,0 0 0 16,0 0 1-16,0 4-6 16,0-4-3-16,0 21-1 0,0-9-2 15,3 0 0-15,0 8 1 16,-3-5-1-16,2 5 1 16,1-3-1-16,-1 0-1 0,0 4 1 15,1-1 0-15,-1-1 0 16,1 1 1-16,-1-6 1 15,-2 1 0-15,2-5-1 0,-2-10 1 16,0 0-1-16,0 0 1 16,3-7 0-16,0-11-3 15,2-14 0-15,0-20 0 16,2 0 0-16,6-6 0 16,-1 4 0-16,6 3 0 15,-1 13 0-15,5 17 0 16,-2 18 0-16,5 6 0 0,-15 3 0 15,5 5 0-15,-2 3 0 16,-1 1 0-16,2 5 0 16,2 0 0-16,-4 3 0 15,3 3 0-15,-5-1-3 0,3-1-3 16,-4 5-6-16,1-3-11 16,-3-1-27-16,-1-2-35 15,-1 1-4-15</inkml:trace>
  <inkml:trace contextRef="#ctx0" brushRef="#br3" timeOffset="437365.8154">7385 17411 401 0,'0'0'4'15,"0"0"0"-15,0 0 0 16,0 0 1-16,8-8 0 16,2 2 0-16,2 3-1 15,8 0-5-15,3-1-20 0,6-1-55 16,4 0-3-16</inkml:trace>
  <inkml:trace contextRef="#ctx0" brushRef="#br3" timeOffset="438048.853">8012 17251 443 0,'0'0'1'15,"0"0"1"-15,0 0 1 16,-3 7-2-16,3-7 2 15,-5 15 0-15,5-5 0 16,-2 3 1-16,2-1-1 0,0 3 0 16,0 0 0-16,2 2 0 15,1 1 0-15,2-4-1 16,-3 4 0-16,3 0-1 16,0-1 0-16,-3-3 0 15,4 1 0-15,-1-3 0 0,-5-12 1 16,7 14-1-16,-7-14 0 15,0 0 1-15,7-6 0 16,-4-14 1-16,-3-14-1 16,2-7 0-16,-2 0 0 0,2-6-1 15,7 4 0-15,-2 2 0 16,7 14 0-16,2 11-2 16,1 3-1-16,0 9 1 15,4 4-1-15,-2 0 1 0,-1 7-1 16,-4 7 0-16,1 0 0 15,-7 1-1-15,-6-3 0 16,-2 0 0-16,0-2 0 16,0 2 1-16,-2 0 0 15,-3 1 0-15,-2-3 0 0,2 3 1 16,-3 0 1-16,0-4 1 16,1-1-1-16,2 1 1 15,5-9 0-15,-10 13 1 16,10-13-1-16,0 15 1 0,0-15-1 15,8 7 0-15,-8-7 0 16,14 7-1-16,-1-3 1 16,2-1-1-16,-3 0 0 15,1 5 0-15,-1-1 1 0,1 1 0 16,-3 2 0-16,-3 0 0 16,-2 2 1-16,-2 0-1 15,-3 1 0-15,-11-1 0 16,-1 0 0-16,-3 3 0 0,-7-4 0 15,0-2 0-15,-3 1-2 16,2-2-1-16,-4 1-6 16,-1-4-19-16,-4-3-56 15,10 1-3-15</inkml:trace>
  <inkml:trace contextRef="#ctx0" brushRef="#br3" timeOffset="438692.0014">10179 15874 376 0,'0'0'2'0,"0"0"1"15,0 0 2-15,0 0 1 0,6 10 2 16,1 7 3-16,5 10 1 16,11 11 1-16,7 11-1 15,7 13 0-15,4 12 0 16,10 11-1-16,-4 6-3 16,2 6 1-16,-1-1-2 15,-11 1-3-15,-5 2-4 0,-14-2 0 16,-11-3 0-16,-7-47 0 15,-9 5 0-15,-9-3 0 16,-7 7 0-16,-5-5 0 16,-9 3 0-16,-3 0 0 0,-8 2 0 15,-8-8-25-15,1 2-61 16,-3-5-3-16</inkml:trace>
  <inkml:trace contextRef="#ctx0" brushRef="#br3" timeOffset="439441.7368">5413 15816 188 0,'0'0'8'0,"0"0"5"16,-12-9 3-16,12 9 3 15,-17-7 1-15,7 4 0 0,-4 3 0 16,-7 3 3-16,-4 12-6 16,-2 15-3-16,-5 6-1 15,-5 21 1-15,-6 13-2 16,1 14 1-16,0 10 0 0,-1 13-2 16,6 6 2-1,5 4 0-15,7 4-2 0,6-2-1 16,13-59-1-16,1 7-1 15,7-1-2-15,3 4 1 16,11-3-7-16,1 5 0 0,7-6 0 16,6 2 0-16,5-6 0 15,5 0-19-15,5-8-64 16,5 3-3-16</inkml:trace>
  <inkml:trace contextRef="#ctx0" brushRef="#br3" timeOffset="446558.8039">1183 16610 389 0,'0'0'4'0,"0"0"0"15,0 0 3-15,0-11 2 16,0 11-2-16,0 0 1 16,0 0-2-16,-3 11 2 0,-1 13-2 15,-5 3-1-15,-7 9-2 16,4 5-1-16,1 9 0 15,-8 4 1-15,15-4 2 0,-1-1-3 16,5-2 0-16,0-6 0 16,18-5-1-16,-10-8 0 15,1-6 1-15,11-10 1 16,-8-7-1-16,1-5 0 0,12-7 1 16,-5-10 0-16,0-9-1 15,7-3 1-15,1-10 0 16,-6-6-2-16,0-7 2 15,-6-5 1-15,-7-2-3 16,-2-4-1-16,-11 4 0 0,-6 2 0 16,-10 10 0-16,-5 5 0 15,8 10 1-15,4 12-3 16,-9 8 3-16,2 8-1 0,2 8-1 16,4 6-1-16,2 9 1 15,-1 6-3-15,-8 9 1 16,14 2 2-16,0 3 0 15,7 1 0-15,7-3 2 0,9-1 1 16,3-2-2-16,3-10 2 16,13-2-8-16,0-7-13 15,0-6-63-15,5-4-4 16</inkml:trace>
  <inkml:trace contextRef="#ctx0" brushRef="#br3" timeOffset="446926.3483">1606 16972 459 0,'0'0'4'16,"0"0"2"-16,0 0 2 16,-3-8 1-16,3 8 0 15,0-13 0-15,7 1-2 0,-2 0-7 16,8 0 0-16,2 4 0 15,7 0 0-15,-7 7 0 16,0 1 0-16,8 1 0 0,-16 15 0 16,10 0 0-16,-4 7 0 15,-16 1 0-15,-1 4 0 16,-9 2 0-16,10-1 0 16,-20-1 0-16,7-3 0 0,-2-3 0 15,-12-8 0-15,13-2 0 16,7-1 0-16,-2-4 0 15,12-7 0-15,0 0 0 16,4-5 0-16,14-5 0 16,10-2-6-16,9-3-43 0,-3-2-38 15,6-5 0-15</inkml:trace>
  <inkml:trace contextRef="#ctx0" brushRef="#br3" timeOffset="447145.5232">2192 16811 427 0,'0'0'4'0,"10"0"3"16,-10 0 0-16,0 0 2 16,15 0 1-16,0 0 1 15,5-3 0-15,5-2 0 16,-3 5-5-16,-3-8-6 0,22 7-17 15,-6 5-52-15,-6-4-16 16</inkml:trace>
  <inkml:trace contextRef="#ctx0" brushRef="#br3" timeOffset="447291.6788">2180 16958 406 0,'0'0'2'15,"9"0"1"-15,-9 0 1 16,0 0 3-16,0 0 1 0,21 11 1 15,4-11 0-15,1 0 1 16,4 0-5-16,8 0-16 16,24-8-65-16,-7 1-4 15</inkml:trace>
  <inkml:trace contextRef="#ctx0" brushRef="#br3" timeOffset="448321.8865">2985 16780 351 0,'0'0'7'15,"0"0"5"-15,0-12 3 0,0 12 0 16,-5-20 2-16,0 10 1 15,-4-2-1-15,-5 0 1 16,-2 2-7-16,-12 3-4 16,3 4-3-16,0 3-2 0,-5 3-1 15,0 6-1-15,5 8 0 16,9 1-1-16,-2 2 1 16,11 2-1-16,-1-2 1 0,4 0 0 15,4-3 1-15,4 0 0 16,11-6 0-16,5-7 1 15,3 2 0-15,4-6 1 16,3-6 0-16,-1-1-1 16,-2-9 1-16,5 0-3 15,-14-4 0-15,0 2 0 0,-3-3 0 16,0 3 0-16,-8 3 0 16,-2 0 0-16,2 5 0 15,-7 10 0-15,0 0 0 16,0 0 0-16,3 7 0 0,-3 8 0 15,4 3 0-15,5 2 0 16,-2 5 0-16,11-3 0 0,3 0 0 16,-5-2 0-16,1-2-2 15,-2-6-21-15,10-5-64 16,-3 1-3-16</inkml:trace>
  <inkml:trace contextRef="#ctx0" brushRef="#br3" timeOffset="448714.7397">3467 16687 345 0,'0'0'7'16,"0"0"3"-16,0 0 4 15,0-11 0-15,0 11 0 16,-9-6 0-16,1 2 0 0,-2 2 1 16,-2 2-7-16,0 2-3 15,-1 8-3-15,-4 4 0 16,6 2-1-16,2 7 0 0,1-4 1 15,0 7-1-15,8-5 0 16,0-1 1-16,6 0 0 16,6-6 1-16,0-1 0 15,11-3-2-15,2-2-1 16,2-5-6-16,-2-3-10 16,7-5-45-16,-2-1-23 0,0 2-2 15</inkml:trace>
  <inkml:trace contextRef="#ctx0" brushRef="#br3" timeOffset="449061.5265">3751 16697 374 0,'0'0'6'16,"0"0"2"-16,0 0 3 0,-10 0 0 15,10 0 1-15,-17 2 1 16,6 3 0-16,2 2 0 15,-4 3-5-15,5 2-2 16,3 3-2-16,1 0-2 16,4 1 1-16,4-4-2 15,9 0 0-15,0-2 1 0,4-5-1 16,3-3 1-16,0-2 1 16,2-2-1-16,0-5 0 0,-4-1 1 15,0-4 0-15,-6 0 0 16,-5-4 1-16,0 1-4 15,-7-2 0-15,-2 2 0 16,-10 3 0-16,2 2-2 0,-5 0-2 16,-2 8-5-16,-3-1-7 15,2 3-26-15,18 0-46 16,-12 18 1-16</inkml:trace>
  <inkml:trace contextRef="#ctx0" brushRef="#br3" timeOffset="449455.3501">4067 16617 393 0,'0'0'3'15,"0"0"1"-15,0 0 2 16,-10-5 0-16,10 5 1 16,-18-2 1-16,8 2 0 0,-3 0 0 15,-1 0-4-15,3 7 1 16,2 3-2-16,-1 0 0 15,3-1-2-15,1 6 1 16,6 0-1-16,0-1 1 16,4-2 1-16,5 0-2 15,1 0 0-15,5 0 0 0,2-2 0 16,1 0 1-16,-4 0-2 16,2-2 1-16,-4-1-1 15,-2 1 0-15,-10-8 1 0,10 17 0 16,-10-7-1-1,-2-1 0-15,-6 1 1 0,-2 0 0 16,-7 0-1-16,-1 1 1 16,-2-5 0-16,-2 3-2 15,2-5-3-15,6-1-6 0,-2-3-17 16,-7 0-56-16,23 0-1 16</inkml:trace>
  <inkml:trace contextRef="#ctx0" brushRef="#br3" timeOffset="449943.4157">4474 16719 450 0,'0'0'4'0,"0"0"1"16,-3-5 1-16,3 5 0 0,-12-10 1 15,3 5-1-15,-4 0 1 16,1 1-1-16,-6 4-2 16,3 0-2-16,-2 7-1 15,0 2 0-15,-1 1-1 16,3 5 0-16,5-1 0 16,3 2 1-16,7-1-2 0,5-5 0 15,4-2 0-15,9-7 0 16,5-1 1-16,2-4-1 15,-1-8 1-15,1-6 0 0,5-10 2 16,-5 1 0-16,-5-7 0 16,-6-6 0-16,2-5 0 15,-4-5-2-15,-7-1 0 16,-3-2 0-16,-2 5 0 0,-5 3 0 16,-2 5 0-16,4 10 0 15,-1 8 0-15,4 22 0 16,-16-3 0-16,14 26 0 15,-3 14 0-15,3 16 0 0,-1 8 0 16,3 14 0-16,0 9 0 16,0-1 0-16,10 0 0 15,-3-7 0-15,16 2 0 16,14-18-75-16,-7-12-13 16</inkml:trace>
  <inkml:trace contextRef="#ctx0" brushRef="#br4" timeOffset="470837.1002">16188 14030 281 0,'0'0'8'0,"0"0"6"15,0 0 2-15,0 0 3 16,-8-9 2-16,8 9 3 15,0 0-1-15,0 0 1 16,0-7-7-16,0 7-4 0,0 0-4 16,0 0-2-16,0 0-2 15,5 0 0-15,-5 0-1 0,13 16-1 16,-3-3 0-16,-3 5 0 16,6 0-1-16,-1 3-1 15,-2 1 1-15,3 3-1 0,-6 3 0 16,0-3 0-16,0 4-1 15,-3 0 1-15,-2 0 0 16,-2-3 1-16,0-1-2 16,0-1 0-16,-2-1 0 15,-4-3 0-15,1-3 0 0,-2-2 0 16,0-1 0-16,-4-3 0 16,6 1 0-16,-4-3 0 15,1 3 0-15,0-6 0 16,8-6 0-16,-9 11 0 15,9-11 0-15,0 0 0 0,0 0 0 16,0 0 0-16,0 0 0 16,0 0 0-16,0 0 0 15,0 0-3-15,-8 0-11 0,8 0-12 16,0 0-33-16,3-11-27 16,-3 11-4-16</inkml:trace>
  <inkml:trace contextRef="#ctx0" brushRef="#br4" timeOffset="471504.3688">16504 14071 372 0,'0'0'8'0,"0"0"5"16,0 0 1-16,0 0 2 15,-5-6 1-15,5 6-1 16,0 0 0-16,0 0-1 0,0 0-7 16,-8 8-3-16,8 4-4 15,0 3-2-15,2 3-1 16,4 1 1-16,-1 9 1 0,2-4 0 15,3-1 0-15,0-1 0 16,-2-5 0-16,1 1 1 16,-2-6 0-16,-1-2-1 15,-6-10 1-15,7 13 0 16,-7-13 2-16,0 0-1 0,0 0 1 16,0 0-1-16,0-5-2 15,0-5 0-15,-2-3 0 16,-3 0 0-16,5-1 0 15,-3-4 0-15,0 3 0 16,3 1 0-16,0 1 0 0,3 4 0 16,-3 9 0-16,15-14 0 15,-3 11 0-15,1-1 0 16,4 4 0-16,3 0 0 0,-2 4 0 16,1 2 0-16,-1 2 0 15,-1 4 0-15,-2-1 0 16,-3-2 0-16,-3 4 0 15,-7-1 0-15,-2 0 0 0,0 0 0 16,-6-1 0-16,-6-1 0 16,-2-2 0-16,-4-2 0 15,-2 0 0-15,-2-1 0 16,4-5 0-16,-2 3 0 16,3-2 0-16,4-1 0 15,4 0 0-15,9 0 0 0,-10 0-13 16,10 0-40-16,-5 5-32 15,5-5-3-15</inkml:trace>
  <inkml:trace contextRef="#ctx0" brushRef="#br4" timeOffset="473802.4356">23658 13667 165 0,'10'3'7'0,"5"2"2"15,15 2 2-15,7 5 2 16,15 3 2-16,10 5 1 16,13 1 1-16,7 5-1 0,5 1-4 15,10 0-3-15,-3 0-1 16,-1 0-3-16,4 1-2 15,-5-3-2-15,0 2-1 0,-3-4-4 16,1 1 0-16,-7-5-3 16,-3 4 0-16,-5-5 0 15,-5 2-1-15,-6-1 2 16,-6-2-1-16,-4 3 1 16,-7-8-1-16,-6 6 2 15,-4-11-2-15,-10 6 3 0,5-8-2 16,-12 0 3-16,-3-5 4 15,-2 5 4-15,-5-5 3 16,-10 0-1-16,0 0-4 16,0 0-6-16,0 0-23 0,0 0-29 15,0 0-7-15</inkml:trace>
  <inkml:trace contextRef="#ctx0" brushRef="#br4" timeOffset="474473.7379">24324 13934 252 0,'0'0'10'0,"0"0"6"16,8-3 5-16,-8 3 3 15,7-5 1-15,-7 5 1 0,12-4 1 16,-12 4 0-16,0 0-10 16,0 0-6-16,0 0-6 15,-12 9-1-15,-1 9-3 0,-1 0 0 16,-6 4 0-16,0 3 0 16,-2 4-1-16,2 3 0 15,0 1 1-15,3-4 0 16,7 0 0-16,-1 0-1 0,9-8 1 15,2 4 0-15,2-8 1 16,9 1 0-16,-1-3 1 16,4-2-1-16,4-4 0 0,0-2 0 15,-6 1 0-15,3-1-2 16,-3-2-1-16,-5-2-4 16,3-1-8-16,-10-2-16 15,0 0-53-15,0 0-2 16</inkml:trace>
  <inkml:trace contextRef="#ctx0" brushRef="#br4" timeOffset="475492.8836">23775 13984 290 0,'0'0'9'16,"0"0"3"-16,0 0 5 15,-8-9 1-15,8 9 1 0,0 0 4 16,-7-11-1-16,7 11-1 16,-5-9-7-16,5 9-5 15,-17-9-3-15,5 9-3 16,-6 0-1-16,0 3-1 0,-4 3-1 16,2 3-1-16,-3 2 1 15,7 3-1-15,3 1 1 16,3-3 0-16,5 2 0 15,5-1 0-15,3 3 1 16,9-10 0-16,3 2 1 16,4-2-1-16,4-5 2 0,0-1-1 15,2 0 0-15,-4-5 2 16,2 1 1-16,-3-6 0 0,-3-3 1 16,-4-2 1-16,-3 3-1 15,-6 2-4-15,2-2-2 16,-6 12 0-16,3-15 0 0,-3 15 0 15,0 0 0-15,0 0 0 16,0 0 0-16,2 10 0 16,0 2 0-16,1 0 0 15,6 3 0-15,-1 2 0 0,2 4 0 16,2-4 0 0,4-2 0-16,-2 0 0 0,4-3 0 15,-1 0 0 1,-2-2-32-16,2 1-55 0,-2-5-3 15</inkml:trace>
  <inkml:trace contextRef="#ctx0" brushRef="#br4" timeOffset="477221.8142">17600 13325 57 0,'0'0'5'0,"17"-8"1"16,6 0 4-16,6-6 1 15,13-3 1-15,11-7 1 16,16-7 0-16,13-3 0 15,8-5-3-15,4-5-3 16,6-3-3-16,2-4 1 16,7 4 2-16,10-9 0 0,-7 8 1 15,1-2 0-15,6 1 0 16,-10 2 0-16,5 0 0 16,3 6-1-16,-13 2-4 0,-4 7-1 15,-3-5 0-15,-10 5-1 16,3 4 2-16,-9-1-2 15,-3 4-1-15,-7 3 1 16,-4 2-2-16,-12 5-2 0,-7 5-2 16,-9 1-3-16,-14 1-4 15,-2 5-3-15,-13 3 0 16,-10 0 0-16,0 0 1 16,0 0-2-16,0 0-13 0,0 0-21 15,0 0 5-15</inkml:trace>
  <inkml:trace contextRef="#ctx0" brushRef="#br4" timeOffset="477835.3946">20827 12500 118 0,'0'0'10'0,"9"5"5"15,7-1 5-15,6 8 3 16,10 2 3-16,13 3 1 16,5 0-1-16,17 7 1 15,7 2-8-15,6 4-5 16,2-3-5-16,3 5-3 0,1-2-3 15,-1 4 0-15,-1 1-2 16,1 3 1-16,-2-2-2 16,-5-4 1-16,2 4 0 0,-8-5 0 15,-3-2-2-15,-9-3-3 16,-5-6-9-16,-10-3-20 16,-5-2-35-16,-13-2-4 0</inkml:trace>
  <inkml:trace contextRef="#ctx0" brushRef="#br4" timeOffset="478786.098">19402 12521 140 0,'0'0'4'0,"0"0"6"16,0 0 2-16,0 0 6 15,7 14 2-15,-7-14 4 16,16 17 1-16,-7-7 1 0,7 0-4 15,3 5-2-15,4-3-3 16,2 2-4-16,4 4-2 16,4-3-1-16,1 3-3 0,3-2 1 15,4 0-2-15,1 2-1 16,0-4 0-16,5 1-1 16,-5 0-1-1,8-5 1-15,-6-1-2 0,4 1 1 16,0-2-1-16,-4-2 0 0,1 2-1 15,0-2 1-15,-3-3-1 16,-2 0 1-16,-1 1-1 16,1-4 1-16,0 0 0 0,-3-4 0 15,1 1 0-15,-1-3 0 16,1-2 0-16,1-4-1 16,-2 2 1-16,0-2 0 15,4-3 0-15,-7 1-1 0,3-1 1 16,-2-3-1-16,-5 1 1 15,-3 2 0-15,-2-3 1 16,-4 4 0-16,-5-4 1 0,0 5 2 16,-7 1-1-16,-1 0 1 15,-3 2-1-15,-1 0 1 16,-4 10-1-16,4-15-2 16,-4 15 0-16,5-9-1 15,-5 9-1-15,0-8 1 0,0 8-2 16,0 0 0-16,0 0 0 15,0 0-4-15,0 0-1 16,0 0-8-16,0 0-11 16,0 0-43-16,0 0-18 15</inkml:trace>
  <inkml:trace contextRef="#ctx0" brushRef="#br4" timeOffset="479668.3384">20046 13080 334 0,'0'0'8'0,"0"0"3"0,0 0 2 16,0 0 5-16,0-13-1 15,0 13 2-15,0-8-1 0,0 8 1 16,-8-12-7-16,8 12-4 16,-12-1-2-16,-1 1-3 15,4 0-2-15,-7 7 0 0,2-1-1 16,-4 7-1-16,1 2-1 15,4 2 1-15,1 0 0 16,3 4-1-16,4-1 2 16,1 1-1-16,4-3 0 0,4-1 2 15,8 1 0-15,6-6 0 16,3 1 1-16,7-6 1 16,2-2-1-1,4-5 1-15,-2 0 1 0,-2 0 0 0,0-2 0 16,-10-3 0-16,1 2-1 15,-7 1-3-15,-7-4 0 16,-7 6 0-16,13-1 0 16,-13 1 0-16,0 0 0 15,0 0 0-15,0 0 0 16,0 0 0-16,0 0 0 0,0 0 0 16,0 0 0-16,0 0 0 15,0 0 0-15,0 0 0 0,0 0 0 16,0 0 0-16,0 0 0 15,0 0 0-15,0 0 0 16,0 0 0-16,0 0 0 0,0 0-71 16,0 0-19-16</inkml:trace>
  <inkml:trace contextRef="#ctx0" brushRef="#br4" timeOffset="487751.6543">16148 10132 309 0,'0'0'8'15,"0"0"6"-15,18-13 2 16,-18 13 3-16,14-15 5 16,-4 8-1-16,-2-1 2 15,2-2 1-15,-10 10-8 0,2-12-5 16,-2 12-3-16,-7-5-4 16,-8 5-6-16,-5 0 0 15,-5 7 0-15,0 1 0 0,-2 4 0 16,-5 3 0-16,4 3 0 15,3 2 0-15,8-1 0 16,2 3 0-16,5-1 0 16,10-1 0-16,0-5 0 15,15 2 0-15,5-8 0 0,7-1 0 16,6 0 0-16,1-7 0 16,6 2 0-16,-2-3 0 15,-4 0 0-15,-6-3 0 16,-3 2 0-16,-8-2 0 0,-4 0 0 15,-4 1 0-15,-9 2 0 16,0 0 0-16,0 0 0 16,0 0 0-16,0 0 0 0,0 0 0 15,0 0 0-15,0 0 0 16,0 0 0-16,0 0 0 16,0 0 0-16,0 0 0 0,0 0 0 15,0 0 0-15,0 0-20 16,0 0-69-16,0 0-3 15</inkml:trace>
  <inkml:trace contextRef="#ctx0" brushRef="#br4" timeOffset="488236.3326">16653 10154 406 0,'0'0'6'16,"0"0"4"-16,0 0 1 16,0 0 2-16,0 0 0 0,0 0 0 15,0 0 0-15,0 0 0 16,0 0-6-16,0 0-3 16,17-7-5-16,-4 4-5 15,6 3-15-15,-3 3-62 16,3-1-3-16</inkml:trace>
  <inkml:trace contextRef="#ctx0" brushRef="#br4" timeOffset="488406.8811">16615 10256 365 0,'0'0'6'0,"0"0"3"15,0 0 2-15,0 0 0 16,13 2 1-16,2-2 0 0,5 0 1 15,5 0-1-15,5-2-7 16,-1-6-16-16,1 6-66 16,7-1-2-16</inkml:trace>
  <inkml:trace contextRef="#ctx0" brushRef="#br4" timeOffset="488735.1317">17346 9996 443 0,'0'0'6'0,"0"0"2"16,0 0 1-16,0 0 0 0,0 0 0 15,0 0 0-15,0 0 1 16,0 6-2-16,0 10-8 16,-3 6 0-16,1 3 0 15,2 4 0-15,0 1 0 16,2 0 0-16,4-1 0 0,-1-2 0 16,2 2-7-16,-2-12-19 15,-5 0-58-15,5 0-3 16</inkml:trace>
  <inkml:trace contextRef="#ctx0" brushRef="#br4" timeOffset="489201.6676">17796 10060 445 0,'0'0'3'0,"0"-10"1"16,0 10 1-16,-10-15 0 15,10 15 0-15,-22-15 1 16,7 7 0-16,-5 4-1 0,2 4-2 16,-3 0-1-16,-2 3-1 15,3 6-1-15,3 2-1 16,1 1 1-16,4 0-1 16,10 2 1-16,2 2 0 15,0 0 1-15,12 0-1 0,6 2 1 16,-1-2 0-16,5 2 0 15,3-1 0-15,-2-2-1 16,-4 0 0-16,4 0 1 16,-8 0-1-16,-5 0 0 0,-5-1 0 15,-5 1-1-15,-7-5 1 16,-9 4 0-16,2-3 0 16,-9-1 0-16,0-5 0 15,4-2 1-15,-3-3-1 0,4 0 1 16,3-11 1-16,2-1-1 15,6-6 1-15,5-2-1 0,2-4 1 16,2 0-2-16,11-4 1 16,-1 3-1-16,8 1-1 15,0-1-1-15,7 10-6 16,-4-1-14-16,-1 4-59 16,6 2-4-16</inkml:trace>
  <inkml:trace contextRef="#ctx0" brushRef="#br4" timeOffset="489535.9191">17985 10069 424 0,'0'0'5'15,"0"0"2"-15,0 0 0 16,0 0 0-16,-5-2 1 16,5 2 0-16,-15 10 0 0,8 2 0 15,-3 5-5-15,2 1-1 16,1 7-1-16,2-3 1 15,3 0-1-15,2 4 1 16,10-11-1-16,2-1 1 0,5-4 0 16,6-5 1-16,1-5-1 15,4 0 2-15,-1-5 0 16,-4-7-4-16,-1-3 0 16,-2-8 0-16,-7-2 0 15,-4 1 0-15,-9-3 0 0,0 1 0 16,-9 5 0-16,-7 1 0 15,-3 10 0-15,-6 2-9 16,5 8-32-16,-1 3-45 16,2 4-1-16</inkml:trace>
  <inkml:trace contextRef="#ctx0" brushRef="#br4" timeOffset="489856.5833">18485 10174 503 0,'0'0'4'15,"0"0"0"-15,0 0-4 16,0 0 0-16,0 0 0 16,0 0 0-16,0-8 0 15,14 6 0-15,4-3 0 0,10 0 0 16,4 2 0-1,3-1 0-15,4-1 0 0,1-1 0 16,0 2 0-16,-5 2 0 16,-3-1 0-16,-7 0 0 15,-5 3 0-15,-8 0 0 0,-5 0 0 16,-7 0 0-16,0 0 0 16,0 0 0-16,0 0 0 15,0 0 0-15,-14 6-55 0,14-6-36 16</inkml:trace>
  <inkml:trace contextRef="#ctx0" brushRef="#br4" timeOffset="491357.1971">19323 10002 393 0,'0'0'7'0,"0"0"2"0,0 0 3 0,5-9 2 16,-5 9 1-16,0 0 1 15,5-11-1-15,-5 11 0 16,0 0-6-16,-8 0-3 16,-5 11-6-16,1 7 0 15,-3 6 0-15,-2 3 0 0,-3 5 0 16,3 4 0-16,2 0 0 16,5-1 0-16,5 0 0 0,5-3 0 15,3-7 0-15,9-4 0 16,8-3 0-16,2-7 0 15,10-7 0-15,3-4 0 16,3-4 0-16,-1-11 0 0,-3-8 0 16,1-4 0-16,-8-12 0 15,-9-4 0-15,-6-6 0 16,-5-1 0-16,-7 3 0 16,-9 3 0-16,-6 3 0 15,-5 10 0-15,-5 8 0 0,-5 14 0 16,0 3 0-16,3 6 0 15,0 6 0-15,2 6 0 16,5 5 0-16,2 3 0 16,11 4 0-16,7-2 0 15,0 7 0-15,7-5 0 0,9 3 0 16,6-4 0-16,3-1 0 16,4-5 0-16,1-5-7 15,8-9-48-15,-1 7-31 0,-4-5-2 16</inkml:trace>
  <inkml:trace contextRef="#ctx0" brushRef="#br4" timeOffset="491763.7082">19700 10190 497 0,'0'0'4'16,"0"0"2"-16,-2-7-2 15,2 7-4-15,0-12 0 16,0 2 0-16,0 0 0 16,2-2 0-16,8 3 0 15,6-2 0-15,0 4 0 16,7 1 0-16,0 6 0 0,-1 0 0 16,0 9 0-16,-4 6 0 15,-9 2 0-15,-6 5 0 16,-3-1 0-16,-7 8 0 0,-8-5 0 15,-5 3 0-15,-5-4 0 16,0 2 0-16,6-8 0 16,-2 0 0-16,6-5 0 0,5-2 0 15,10-10 0-15,-2 11 0 16,11-11 0-16,9 0 0 16,5 0 0-16,4-6 0 15,3 4 0-15,7-3 0 0,-4 0 0 16,-1-2 0-16,-7 7 0 15,0 0-73-15,-13 0-18 16</inkml:trace>
  <inkml:trace contextRef="#ctx0" brushRef="#br4" timeOffset="499919.6768">14154 10612 409 0,'0'0'5'0,"0"0"3"16,0 0 3-16,0-7 0 16,0 7 0-16,0 0 1 15,0 0-1-15,0 0 1 16,0 12-5-16,0 14-4 0,-2-2-1 15,2 8-2-15,0 2 1 16,-3 7 0-16,3-5-1 16,0-1 0-16,0-5 0 15,0-6 1-15,0-1 0 0,0-8 0 16,0 0 0-16,0-15 2 16,-7 9-3-16,7-9 0 15,-13-9 0-15,11-8 0 16,-1-8 0-16,3-8 0 0,0-7 0 15,5-4 0-15,3-2 0 16,2 0 0-16,2 2 0 16,3 6 0-16,0 6 0 0,0 10 0 15,0 5 0-15,2 8 0 16,4 5 0-16,-2 8 0 16,6 10 0-16,-2 8 0 15,-1 5 0-15,-3 6 0 16,2 6 0-16,-7-2 0 0,-3 3 0 15,-2-1 0-15,-6-4 0 16,-3-5-6-16,0-8-11 16,0-2-30-16,0 0-41 15,-5-8 0-15</inkml:trace>
  <inkml:trace contextRef="#ctx0" brushRef="#br4" timeOffset="500115.1513">14090 10764 404 0,'0'0'5'0,"0"0"1"16,0 0 1-16,0 0 2 15,2-5 0-15,16 5 0 0,1-3 1 16,11 0 0-16,10 3-5 16,5 0-2-16,5 0-5 15,2 0-16-15,-3 3-62 16,-1 2-2-16</inkml:trace>
  <inkml:trace contextRef="#ctx0" brushRef="#br4" timeOffset="500489.4966">13697 11088 368 0,'0'0'7'0,"0"0"3"16,0 0 2-16,0 0 1 15,0 0-1-15,0 0 2 16,0 0 2-16,15-3 0 16,13 3-5-16,16-5-2 15,13 3-1-15,23-5 0 0,14 0-1 16,15-4-7-16,13-1 0 15,8 1 0-15,-1 2 0 16,5-4 0-16,-10 4 0 0,-9 4 0 16,-10 0 0-16,-13 2 0 15,-16 1 0-15,-11 2 0 16,-15-3 0-16,-18 3 0 16,-7 0 0-16,-13 0 0 0,-12 0-10 15,0 0-26-15,-14 5-51 16,1 3 1-16</inkml:trace>
  <inkml:trace contextRef="#ctx0" brushRef="#br4" timeOffset="501070.6734">13936 11435 410 0,'0'0'4'0,"0"0"3"16,2-13 1-16,-2 13 2 0,0-15 0 16,0 4 1-1,-5-2 0-15,0 0-1 0,-8 3-3 16,-1 5-4-16,-4 3-1 16,-6 2-1-16,1 0-2 15,-4 7 0-15,4 1-1 16,4 7 1-16,4-2 1 0,5 1 0 15,10 1 0-15,5-1 1 16,9 1 1-16,9 0-1 0,7 1 2 16,2-4-1-16,3 2 0 15,-1-2-1-15,-1-1 0 16,-4 1-1-16,-6-4-1 16,-5 2 1-16,-4-2 0 0,-14-8 0 15,5 12 0-15,-5-12 0 16,-19 9 1-16,-1-4 0 15,-5 1 0-15,-5-5 1 16,-5 2-1-16,-2-3 0 16,0 0-1-16,5 0-2 0,2 0-3 15,7 0-9-15,-2-7-35 16,13 4-35-16,12 3-1 16</inkml:trace>
  <inkml:trace contextRef="#ctx0" brushRef="#br4" timeOffset="501266.1487">14184 11468 464 0,'0'0'3'0,"0"0"2"0,0 0 1 16,0 0 0-16,0 0 0 16,5 4 0-16,-5-4 0 0,3 15-1 15,0-5-1-15,-1 2-8 16,-2-2-7-16,7 5-26 15,16-1-45-15,-16-1-3 16</inkml:trace>
  <inkml:trace contextRef="#ctx0" brushRef="#br4" timeOffset="501597.1741">14338 11454 417 0,'0'0'6'0,"0"0"1"0,0 0 1 16,0 0-1-16,0 0 0 15,2 6 0-15,-2-6 1 16,6 14 0-16,-6-3-6 16,5 1-1-16,0 0-1 0,0 2 0 15,-1-1 0-15,5-3 0 16,-9-10 0-16,9 15 0 16,-9-15 1-16,0 0 0 15,10 3 0-15,-10-3 0 16,9-13 1-16,-3 1-1 0,4-4 0 15,-3 2-1-15,6-1-1 16,-1 3 0-16,0 2 0 16,1 2-1-16,2 8 1 15,-5 0 0-15,2 4 0 16,4 2-1-16,-4 7-2 16,2-3-7-16,4 0-32 0,0 4-36 15,-1-1-2-15</inkml:trace>
  <inkml:trace contextRef="#ctx0" brushRef="#br4" timeOffset="501980.6735">14915 11376 472 0,'0'0'3'15,"0"0"1"-15,-10-8 1 0,3 5 0 16,-6 2 1-16,-2-3-1 15,-5 4 1-15,1 4-1 16,-4 2-5-16,3 7 0 16,1 1 0-16,6 6 0 15,3-1 0-15,5-1 0 16,5 2 0-16,10-7 0 0,4 0 0 16,7-6 0-16,1-7 0 15,3 0 0-15,3-10 0 16,-2-5 0-16,2-3 0 15,-3 1 0-15,-5-3 0 0,-1 5 0 16,-6 0 0-16,-1 6 0 16,-12 9 0-16,13-5 0 15,-13 5 0-15,12 14 0 16,-7-1 0-16,3 4 0 0,2 0-5 16,2 3-3-16,3-4-19 15,-12-2-54-15,19-1-4 16</inkml:trace>
  <inkml:trace contextRef="#ctx0" brushRef="#br4" timeOffset="502264.9023">15778 11011 474 0,'0'0'3'0,"0"0"2"16,0 0 0-16,0 0 2 0,0 0-2 16,0 0 0-16,5 0 0 15,4 0-3-15,4 0-8 16,4 0-25-16,8 0-52 15,-7 0-6 1</inkml:trace>
  <inkml:trace contextRef="#ctx0" brushRef="#br4" timeOffset="502426.4723">15790 11107 448 0,'0'0'5'0,"0"0"1"0,0 0 2 15,2 8 0-15,9-5 1 16,3 1-1-16,4-4-2 15,12 8-13-15,7-8-72 0,3 0-4 16</inkml:trace>
  <inkml:trace contextRef="#ctx0" brushRef="#br4" timeOffset="503200.9506">16757 10664 417 0,'0'0'7'0,"0"0"2"0,0 0 1 16,0 0 1-16,0-9 0 16,0 9 1-16,0 5 0 15,-2 7 1-15,2 5-7 0,0 5-3 16,0 3-3-16,2 7 0 15,3-2 0-15,2 3 0 16,1-7 0-16,0 2 0 16,-1-9 0-16,-2-1 0 0,-1-9 0 15,-4-9 0-15,9 13 0 16,-9-13 0-16,0-7 0 16,-3-6 0-16,1-7 0 15,-2-7 0-15,2-2 0 0,2-12 0 16,0 2 0-16,2-2 0 15,4 0 0-15,1 7 0 16,3 5 0-16,3 5 0 16,-1 10 0-16,6 4 0 0,1 5 0 15,1 5 0-15,3 8-4 16,-1-1 0-16,0 7-1 16,1 1 0-16,-9 6-1 15,-1-1-1-15,-8 1 1 0,-2 2 0 16,-6-4 1-16,-4-1 1 15,-6-1 2-15,1-2 0 16,-4-5 3-16,2 0-1 16,4-8 1-16,10-2 0 0,-13 8 0 15,13-8 0-15,0 0 0 16,16 9 0-16,-2-3-1 16,4-1 0-16,1 2 1 15,4 1-1-15,-3-1 1 0,-1 1-1 16,-1 1 0-16,-6-1-1 15,-6 2 2-15,-6-3-1 16,-3 3 0-16,-7 0 1 16,-7-2-1-16,-3 1 0 15,-7 1-3-15,-6-4-6 0,-1 3-18 16,1-1-53-16,-1-3-1 16</inkml:trace>
  <inkml:trace contextRef="#ctx0" brushRef="#br4" timeOffset="503582.8804">16325 11064 459 0,'0'0'3'16,"0"0"0"-16,0 0 0 16,0 0 1-16,14 0 2 0,4 0 0 15,9 0 2-15,18 0 0 16,12-3-1-16,23 3-3 16,14-2-4-16,15-1 0 15,11-2 0-15,10 3 0 0,6-4 0 16,1 1 0-16,-6 0 0 15,-9 2 0 1,-5-1 0-16,-15-1 0 0,-15 2 0 16,-23-1 0-16,-14 1 0 15,-15 0 0-15,-17 3 0 16,-18 0 0-16,0 0-5 0,-15-5-75 16,-3 10-10-16</inkml:trace>
  <inkml:trace contextRef="#ctx0" brushRef="#br4" timeOffset="504100.7307">16685 11330 444 0,'0'0'3'16,"0"0"1"-16,0-9 1 0,0 9 0 15,-15-13 0-15,3 9 0 16,-3-2 1-16,-5 4-1 0,-2 2-2 15,-6 0-1-15,1 8-2 16,-1 3 0-16,3 2 0 16,6 5 0-16,1-4-1 15,9 4 1-15,6 0 1 16,8-4-1-16,9 3 1 0,9-2 0 16,9 0 1-16,5-3-1 15,1 4 1-15,2-4-1 16,-3-2-1-16,-5-3-1 15,-7 2 1-15,-7 2 0 0,-6-5 0 16,-12-6 0-16,-5 15 0 16,-10-9 0-16,-9 1 1 15,-4-2 0-15,-6 0 0 16,-4-2-1-16,-2-3 0 0,1 0-1 16,4 0-2-16,5-3-12 15,3 3-50-15,9-6-17 16</inkml:trace>
  <inkml:trace contextRef="#ctx0" brushRef="#br4" timeOffset="504299.2331">16899 11400 450 0,'0'0'2'16,"0"0"3"-16,0 0 3 15,0 12 0-15,0-12 0 16,-2 18 0-16,-1-6 1 15,3 3-1-15,0 2-3 0,-3-2-5 16,3 3-10-16,0-8-29 16,6 4-44-16,1-2-1 15</inkml:trace>
  <inkml:trace contextRef="#ctx0" brushRef="#br4" timeOffset="504632.029">17019 11435 467 0,'0'0'3'16,"0"0"-1"-16,0 0 1 0,0 0 0 16,-3 1 0-16,3-1 1 15,-3 15-1-15,3-6 0 16,0 0-1-16,3 2-2 0,4 1 1 16,-7-12 0-16,10 15-1 15,-10-15 1-15,7 4 0 16,-7-4 0-16,0 0 0 15,13-7 1-15,-6-3-1 16,1-2 0-16,2-6-1 16,2 1 0-16,3 2-1 0,2 0 0 15,-1 3-1-15,-2 4 1 16,-2 7 0-16,1 1 0 16,-3 4 0-16,1 6 0 15,-2 2-1-15,-2 2-3 0,3 4-8 16,-2-4-26-16,7-2-42 15,0 2-1-15</inkml:trace>
  <inkml:trace contextRef="#ctx0" brushRef="#br4" timeOffset="505137.8545">17483 11243 452 0,'0'0'5'15,"0"0"2"-15,0 0 0 16,0 0 1-16,0 0 0 16,0 12 0-16,2 2 1 15,3 1-2-15,0 7-7 16,3 2 0-16,-3 4 0 0,5 2 0 15,-1-1 0-15,2-4 0 16,-4-3 0-16,3-1 0 0,-2-9 0 16,-6-2 0-16,-2-10 0 15,0 0 0-15,0 0 0 16,0 0 0-16,0-10 0 16,0-2 0-16,0-4 0 0,3-2 0 15,-1 2 0-15,5-2 0 16,1 4 0-16,5 1 0 15,1 1 0-15,6 7 0 16,-3 5 0-16,3 0 0 0,1 5 0 16,-2 5 0-16,-4 2 0 15,-3 3 0 1,-3 0 0-16,-5-1 0 0,-8 4 0 16,-10-6 0-16,-2 1 0 15,-7-3 0-15,-7 0 0 0,0-6 0 16,-4-1 0-16,4 2-10 15,-5-7-25-15,13 2-46 16,6-6-4-16</inkml:trace>
  <inkml:trace contextRef="#ctx0" brushRef="#br4" timeOffset="505517.4875">18388 10935 445 0,'0'0'4'16,"0"0"2"-16,0 0 0 16,0 0 0-16,0 0 0 0,10-6 0 15,-1 6-1-15,12-3 0 16,1-1-8-16,8 4-17 15,0 0-60-15,2 0-4 16</inkml:trace>
  <inkml:trace contextRef="#ctx0" brushRef="#br4" timeOffset="505689.0287">18413 11026 404 0,'0'0'4'15,"0"0"1"-15,0 0 2 0,0 0 2 16,12 4 0-16,6-1-1 15,6-3 0-15,12 0-4 16,1-3-28-16,14 1-54 16,7-3 0-16</inkml:trace>
  <inkml:trace contextRef="#ctx0" brushRef="#br4" timeOffset="507046.6551">19494 10629 396 0,'0'0'6'16,"0"0"2"-16,2-6 2 15,-2 6 2-15,3-16 1 16,-3 6 1-16,0 0 0 0,-3 1 0 15,-4-1-5-15,-5 5-3 16,-8 2-2-16,-3 3-1 16,-7 3-1-16,-2 6-2 15,-7 6 0-15,2 8 0 0,-4-1 0 16,7 6 0-16,4-2 0 16,7 2 0-16,9-1 0 15,9-1 0-15,7-5 0 0,10-4 0 16,13 0 0-16,8-6 0 15,4-7 0-15,5-1 0 16,5-3 0-16,1 0 0 16,-2-3 0-16,-3-3 0 15,-10-3 0-15,-1 2 0 16,-10-1 0-16,-5 6 0 0,-4-3 0 16,-3 3 0-16,-10 2 0 15,0 0 0-15,0 0 0 16,0 0 0-16,0 0 0 0,0 0 0 15,0 0 0-15,0 0 0 16,0 0 0-16,0 7 0 16,0-7-5-16,0 0-69 15,-10 0-16-15</inkml:trace>
  <inkml:trace contextRef="#ctx0" brushRef="#br4" timeOffset="507532.977">18903 11046 381 0,'0'0'6'0,"0"0"2"0,0 0 1 15,0 0 2-15,0 0 1 16,0 0 1-16,0 0 1 16,17 0 2-16,10 0-4 0,10 0-3 15,13-3 0-15,15 1 0 16,10-1-7-16,9-2-2 15,5 0 0-15,5 0 0 0,-2 0 0 16,1 1 0-16,-4-4 0 16,-4 5 0-16,-5 1 0 15,-9-3 0-15,0 3 0 0,-9-3 0 16,-6 2 0-16,-8-2 0 16,-9 3 0-16,-14-1 0 15,-5 2 0-15,-5 1 0 16,-5 0 0-16,-10 0 0 0,0 0 0 15,0 0 0-15,0 0 0 16,-15 0-3-16,-8 6-86 16,7 2 0-16</inkml:trace>
  <inkml:trace contextRef="#ctx0" brushRef="#br4" timeOffset="508113.3118">18977 11276 405 0,'0'0'4'0,"0"0"3"16,0 0 2-16,2-15 0 16,-2 15 1-16,0-7 0 0,0 7 0 15,-12-12 0-15,-1 6-4 16,1 6-3-16,-6 0-1 15,-1 6-1-15,-1-2-1 16,0 4 0-16,5 2 1 0,0 2-1 16,5 1 1-16,5-1 0 15,5 2 1-15,5 1 0 16,11 1 0-16,3-2 1 0,8 2 0 16,8 1 0-16,-3-3-1 15,6-4 0-15,-8 3-1 16,2-7-1-16,-8 2 0 15,-6-1 2-15,-18-7-2 0,5 11 0 16,-5-11 0-16,-14 12 0 16,-4-6 0-16,-7-1 0 15,-3-1 0-15,-1 1 0 16,0-5 0-16,-1 3 0 16,-3-3 0-16,9 0-3 0,-2 0-6 15,9 0-11-15,2 7-48 16,5-7-16-16</inkml:trace>
  <inkml:trace contextRef="#ctx0" brushRef="#br4" timeOffset="508315.7757">19221 11321 451 0,'0'0'3'15,"0"0"2"-15,0 0 1 16,0 0 0-16,0 0 1 15,0 7-1-15,0 3 1 0,0-1-1 16,0 2-4-16,0 4-5 16,0 0-9-16,7 0-18 15,1-1-51-15,-3-4-2 16</inkml:trace>
  <inkml:trace contextRef="#ctx0" brushRef="#br4" timeOffset="508649.8879">19323 11353 391 0,'0'0'7'0,"0"0"3"16,0 0 0-16,0 0 0 16,0 0 0-16,0 0 0 0,7 0 1 15,-7 0-1-15,5 12-6 16,-3 1-2-16,3 2-1 16,0-5 0-16,-2-1-1 15,2 1 1-15,-5-10 0 0,10 13 1 16,-10-13 0-16,7 0 0 15,-7 0 0-15,13-13 0 16,-6 3 0-16,5-5-1 0,1 1 0 16,-1-1-1-16,0 5 0 15,1-2-1-15,2 4 1 16,0 5-1-16,-3 3 1 16,-1 0-1-16,-4 8 2 15,3 4-1-15,-1-2 0 16,2 3 1-16,1 2-2 0,1-1-3 15,-1-4-5-15,-2 0-16 16,-10-10-55-16,22 15-1 16</inkml:trace>
  <inkml:trace contextRef="#ctx0" brushRef="#br4" timeOffset="509065.3159">19992 11266 447 0,'0'0'5'0,"0"0"1"16,0 0 3-16,-4-6 0 15,4 6 1-15,0 0 0 16,-16-9 0-16,2 9-5 15,-2 3-5-15,-2 4 0 0,-1 8 0 16,-2 2 0-16,-1 3 0 16,7 2 0-16,2 1 0 0,8-1 0 15,5-2 0-15,5-3 0 16,13 1 0-16,7-9 0 16,5 1 0-16,0-4 0 15,5-4 0-15,-3-2 0 16,-5 0 0-16,-2 0 0 0,-6 0 0 15,-3-5 0-15,-16 5 0 16,10-3 0-16,-10 3 0 16,0 0 0-16,0 0 0 15,0 0 0-15,0 0 0 0,0-22-31 16,0 22-58-16</inkml:trace>
  <inkml:trace contextRef="#ctx0" brushRef="#br4" timeOffset="512445.8985">15930 10570 194 0,'0'0'10'0,"0"0"7"15,-3-10 5-15,3 10 0 0,0 0-3 16,0 0 2-16,0 0 1 16,-6 15 1-16,4 17-7 15,2 13-4-15,0 12-5 16,0 12 1-16,0 13 3 0,6 7 0 16,1 3-2-16,0-3-1 15,5-5-1-15,-1-5 0 16,1-8-2-16,-2-8 0 15,0-8-2-15,-3-8-2 16,0-8-1-16,-4-3 0 0,-3-12-2 16,0-2 0-16,0-8-5 15,0-2-10-15,0-12-22 16,0 0-38-16,-7-8-3 16</inkml:trace>
  <inkml:trace contextRef="#ctx0" brushRef="#br4" timeOffset="513879.8775">15927 10553 120 0,'0'0'7'0,"0"0"3"15,0 0 4-15,0 0 0 16,0 0-1-16,0-7 1 16,0 7-1-16,0 0 3 15,7-7-5-15,5 3-1 0,6 2-1 16,10-3-1-16,-1-2 3 15,17 1 0-15,11-4 0 16,5 0-2-16,7 1-2 0,6-3-2 16,1 2-1-16,-3 2 0 15,5 1-2-15,-7 0-2 16,-9 4 1-16,4 0 0 0,-4 2-1 16,-3-2 1-16,0 0-1 15,1 3 0-15,1-2 1 16,-1-1 0-16,4 0-1 15,-7 0 1-15,-1-1 0 0,5 1 0 16,-2 1 0-16,-2-1 0 16,0 1 0-16,-6 2-1 15,1 0 1-15,-4 0 0 16,0 2 0-16,-6 1 0 16,0-1 0-16,2 1 0 15,-2-3 0-15,0 0 0 0,4 0-1 16,2 0 1-16,-2 0 0 15,1 0 0-15,-1-3-1 16,-2 3 0-16,1-2 1 16,-3 2-1-16,-1 0 0 0,-3 0 0 15,-2 0 1-15,1 2-1 16,0 1 0-16,-1-3 1 0,1 3-1 16,3-3 0-16,-1 0 1 15,0 0-1-15,-4 0 0 16,4 0 0-16,-3 0 0 15,-1 0 0-15,2 0 0 0,-3 1-1 16,5 2 0-16,-4 3 1 16,6-4-1-16,-1 1-1 15,-1-3 1-15,0 3 0 16,0-3 0-16,6 0 0 16,-8 0 0-16,4 0 0 0,-6 0 0 15,4 0 1-15,-5 1 0 16,4 2 0-16,1-3 0 15,-3 0 0-15,3 0 0 16,0 0-1-16,4 0 1 16,-6 0-1-16,6-4 0 0,-2 1 0 15,-5 3 0-15,-2-3 0 16,3 3 0-16,-3 0 1 16,-2 0-1-16,0 0 2 0,-3 0-1 15,3 0 1-15,-2 0 0 16,4 0 0-16,0 0 0 15,5 0-1-15,-4 0 1 0,1 0-1 16,1 0 0-16,-5 0 0 16,2 0 1-16,-9 0 0 15,-1 0 0-15,-4 0 0 16,-3 0 1-16,0 0 0 16,-3 0 1-16,0 0-1 0,1 0 1 15,-1-2-1-15,-5 2 0 16,-7 0 0-16,18-3-1 15,-18 3 1-15,10 0-2 16,-10 0 0-16,8 0 0 16,-8 0-1-16,10 8 1 0,-10-8-1 15,14 12 1-15,-6-2 0 16,-1 2-1-16,3 3 1 0,-3 2 0 16,1 4 1-16,-5 6 1 15,-1 5 1-15,1 2 0 16,-3 9 2-16,-5 1 0 15,0 8 0-15,-3-5 0 0,1 8-1 16,2-1 1-16,0-1 0 16,3-5-1-16,2 0 0 15,0-4 0-15,2-5-1 16,5 2 1-16,0-7 0 0,-2-2-2 16,3-6 0-16,0 0-1 15,-1-3-1-15,-2-4-2 16,-1-1-12-16,0 0-36 15,-4-6-23-15,0 0-4 16</inkml:trace>
  <inkml:trace contextRef="#ctx0" brushRef="#br4" timeOffset="515645.8832">15822 11630 316 0,'0'0'6'16,"0"0"1"-16,0 0 2 15,0 0 0-15,-5-9 0 0,5 9 0 16,0 0 0-16,0 0 0 16,-7 14-5-16,7-5-4 15,0 9 0-15,0 2-1 16,0 3 0-16,5 1 1 16,0 3 1-16,2-1-1 0,1 1 1 15,4-5 0-15,-2 2-1 16,-2-3 1-16,4-1 0 15,0-8 0-15,1 1 1 16,2-6-1-16,0 2 1 0,2-3 0 16,3-2 0-16,5-1 0 15,3-1 0-15,4 1-1 16,2-3 1-16,8 0-1 16,4 0 1-16,4 0-2 0,4-3 1 15,0 1 0-15,6-1 0 16,2 0-1-16,3 2 1 15,-3-2 0-15,6 0-1 0,-1 1 1 16,0 0-1-16,2-1 1 16,1 1 0-16,-1 2 0 15,1 0 1-15,-1-3-1 16,-3 3 1-16,1 0-1 0,-3-2 0 16,1 0 1-1,-3-1-1-15,0 1 0 0,0-1 0 16,-5 0 0-16,3 1-1 15,-5-1 1-15,2-1 0 16,0 1 0-16,-3-5-1 16,8 4 3-16,-7-4-3 0,2 2 1 15,1 2 0-15,-1-1 0 16,-4 0 0-16,-4 2-1 16,3 1 1-16,-8 0 0 0,2-1-1 15,-4 1 1-15,3-1-1 16,-1 0 0-16,1 3 1 15,2-4-1-15,1 4 1 0,-2-5-1 16,4 3 0-16,-2-1 1 16,1 0-1-16,-4 3 0 15,0-2 0-15,-2 2 0 16,-4 0 0-16,-2 0 0 16,0 0 1-16,1 0-1 15,-3 0 0-15,0-2 0 0,-3 2 0 16,-2 0 0-16,2 0 0 15,-5 0 0-15,6 0 0 16,-8 0 0-16,7-2 0 0,-5 2 1 16,1-3-1-16,2 3 0 15,-4-2 0-15,4-1 0 16,-3 3 0-16,-2-3 0 0,0 3 0 16,-2 0 0-16,-1-2 0 15,0 2 0-15,-1 0 0 16,-1 0 0-16,-1 0 0 15,1-3 0-15,-3 3 0 0,3 0 0 16,-2-1 0-16,1-2-1 16,4 0 1-16,0 1 1 15,-2 2-1-15,0-6 0 16,-1 5 0-16,2-2 0 16,-2-3 0-16,-2 4 1 0,-4 0-1 15,4-2 0-15,-4 0 0 16,4 2 0-16,-4-1 1 15,2-2-1-15,-2 2 0 16,2-1 0-16,-2 1 0 0,2 1 0 16,-2-1 0-16,1-1 0 15,-3 1 0-15,4-2 0 16,1 0 1-16,-2 2 0 16,-3-1 1-16,1-3 0 0,-1 1 1 15,0 0 0-15,1-2 1 16,-1-2 0-16,-1 0 0 15,-2-3 0-15,3 2 0 0,-3 2-2 16,-2-3 0-16,3 2 0 16,-3 1 0-16,-1 1-1 15,-2-2 1-15,1 2 0 16,-2-4 0-16,-1-3 1 16,0-2 0-16,-2-6 1 15,0 1-2-15,-2 1-2 0,-3-3 0 16,3 2 0-16,-3 3 0 15,3 4 0-15,-7-3 0 16,9 18-84-16,-4-10-1 0</inkml:trace>
  <inkml:trace contextRef="#ctx0" brushRef="#br4" timeOffset="525597.2477">26144 10597 417 0,'0'0'5'15,"0"0"4"-15,0 0 2 16,0-10 0-16,0 10 1 0,0 0-1 15,0 0 2-15,0 0-1 16,13 7-4-16,-8 9-6 16,-1 0-2-16,1 10 0 15,2 1 0-15,2 3 0 16,-2 2 0-16,0-5 0 0,0 1 0 16,1-5 0-16,-5-2 0 15,2-4 0-15,-1-2 0 16,-4-5 0-16,3 0 0 0,-3-10 0 15,0 10 0-15,0-10 0 16,0 0 0-16,-10 0 0 16,10 0 0-16,-15-15 0 0,8 0 0 15,-1-6 0-15,1-8 0 16,1-3 0-16,-1 1 0 16,5-5 0-16,2 7 0 15,-3-1 0-15,3 5 0 16,0 3 0-16,3 7 0 0,-1 0 0 15,5 0 0-15,2 6 0 16,3-1 0-16,5 0 0 16,0 6 0-16,6-2 0 15,0 6 0-15,-2 0 0 0,-1 2 0 16,1 6 0-16,-5 2 0 16,-2 0 0-16,-7 2 0 15,0 0 0-15,-5 3 0 16,-2-3 0-16,0 3 0 0,-4 3 0 15,-4-5 0-15,-1-1 0 16,-4-2 0-16,1-3 0 16,-1 0 0-16,5-2 0 0,8-5 0 15,-12 8 0-15,12-8 0 16,0 9 0-16,10-4 0 16,4 1 0-16,7 1 0 15,-1 0 0-15,5 3 0 0,1 1 0 16,2-1 0-16,-6 2 0 15,4-2 0-15,-9-1 0 16,-2 4 0-16,-6 2 0 16,-3-3 0-16,-6 0 0 15,0 6 0-15,-8-6 0 16,-6 3 0-16,-4-3 0 0,-7 3 0 16,1-5 0-16,-10 3 0 15,0-5 0-15,-1-4 0 16,-2 1 0-16,2-2 0 0,1-3 0 15,-1 0 0-15,5-8 0 16,3 4 0-16,2-4 0 16,4 0 0-16,9 3 0 0,-1 1 0 15,13 4 0-15,-14-9 0 16,14 9-20-16,0 0-42 16,7 3-27-1,9-3-1 1</inkml:trace>
  <inkml:trace contextRef="#ctx0" brushRef="#br4" timeOffset="526192.1552">26793 10798 385 0,'0'0'6'0,"0"0"4"16,0 0 3-16,0 0 2 16,0 0 0-16,0 0 1 0,0 0 0 15,0 0 0-15,0 0-5 16,0 0-5-16,0 0-4 16,10-2-2-16,-1-4 0 15,0 4 0-15,3-6 0 16,-5 2 0-16,2 0 0 0,-9 6 0 15,14-9 0-15,-14 9 0 16,0 0 0-16,0 0 0 16,-10-10-3-16,10 10-10 15,-20 0-11-15,20 0-49 0,-16 0-15 16</inkml:trace>
  <inkml:trace contextRef="#ctx0" brushRef="#br4" timeOffset="526712.3904">27263 10594 408 0,'0'0'4'16,"0"0"1"-16,0-14 3 0,-3 4 0 16,-2 3 1-16,-2-3 0 15,-3 0 0-15,-5 2 0 16,-3 1-3-16,-1 4-3 0,1 3-1 16,-4 6-1-16,5 3-1 15,-3 4 0-15,5 2 0 16,4 2 0-16,4 3 0 0,7 0 1 15,3-1 0-15,14 4 0 16,3-6 0-16,10 2 0 16,2-4 0-16,6 3 1 15,-1-3-1-15,2 1-1 16,-4-5 1-16,-3 1-2 0,-4-2 1 16,-3 0 0-16,-11 2-1 15,-1-3 1-15,-8-3 0 16,-5-6 0-16,-2 14 0 15,-14-8 1-15,-1 2-1 16,-8-5 1-16,-7 1 0 0,-3-1 0 16,-2-3-1-16,-1 0 0 15,1 0 1-15,5-3-2 16,2-1-2-16,8 4-8 0,2-8-29 16,10 8-43-16,10 0-2 15</inkml:trace>
  <inkml:trace contextRef="#ctx0" brushRef="#br4" timeOffset="526912.8524">27484 10723 463 0,'0'0'3'16,"0"0"1"-16,0 0 0 15,0 0-1-15,0 0 1 16,2 10-1-16,-2-10 1 0,3 20-2 15,0-9-4-15,-1 3-8 16,-2-2-16 0,0 5-55-16,10 1-3 0</inkml:trace>
  <inkml:trace contextRef="#ctx0" brushRef="#br4" timeOffset="527328.4175">27648 10733 417 0,'0'0'3'16,"0"0"1"-16,0 0 0 0,0 0 0 16,0 0 0-16,0 0 0 15,10 10 0-15,-5-2 0 16,-1 5-3-16,2-1 0 16,-3 0-1-16,4 3 1 0,-2-3-1 15,-1-2 0-15,-4 0 1 16,0-10 0-1,0 0 2-15,0 0-1 0,11 2 1 16,-11-2 1-16,10-12 0 16,-6-3 0-16,4-2 0 0,2-2-1 15,2-4-1-15,0 1 0 16,1 4-2-16,-1 1 1 16,1 5-1-16,-3 2-1 0,0 2 1 15,3 8 0-15,-4 3 0 16,1 6 0-16,1 7 1 15,-2 1-1-15,1 1 1 16,-2 6 0-16,2-4-1 16,-3 2 1-16,0 0-1 0,-1-4-2 15,-1-3-3-15,4-3-8 16,-9-12-22-16,10 12-48 16,0-9-1-16</inkml:trace>
  <inkml:trace contextRef="#ctx0" brushRef="#br4" timeOffset="528827.3797">28299 10684 348 0,'0'0'8'0,"0"0"5"0,0 0 3 16,11-10 0-16,-11 10 3 15,7-10 0-15,-7 10 1 16,2-9 0-16,-2 9-7 0,-2-11-5 16,-11 11-1-16,1 0-3 15,-8 5-4-15,3 6 0 16,-6 3 0-16,0-2 0 16,7 5 0-16,-7 1 0 0,11 2 0 15,4-5 0-15,8 3 0 16,2-4 0-16,14-2 0 15,4-2 0-15,4-1 0 0,8-1 0 16,1-4 0-16,4-2 0 16,-7-2 0-16,0 0 0 15,-2-6 0-15,-9 4 0 16,-1-4 0-16,-4 2 0 16,-3-1 0-16,-11 5 0 0,7-3 0 15,-7 3 0-15,0 0 0 16,0 0 0-16,0 0 0 15,0 0 0-15,0 0 0 16,0 0 0-16,0 0 0 0,0 0 0 16,0 6 0-16,0-6 0 15,0 0 0-15,0 18-7 16,10-12-83-16,-10-6-1 16</inkml:trace>
  <inkml:trace contextRef="#ctx0" brushRef="#br4" timeOffset="533541.977">27246 11396 333 0,'0'0'9'0,"0"0"4"16,5-16 5-16,-5 16 2 15,7-15 1-15,-7 5 3 16,0 1-3-16,0-4 3 0,-3 3-9 16,-6 2-4-16,-4 4-9 15,-10 4-2-15,-4 0 0 16,0 0 0-16,-8 7 0 0,0 5 0 16,-2 5 0-16,0 4 0 15,4 4 0-15,6-1 0 16,4 3 0-16,11 3 0 15,4 0 0-15,8-3 0 0,11-4 0 16,11 4 0-16,8-10 0 16,10-4 0-16,2-3 0 15,8-3 0-15,0-2 0 16,1-3 0-16,-1-2 0 16,-5-2 0-16,-13-3 0 0,-2 2 0 15,-8 1 0-15,-6 0 0 16,-9-1 0-16,-7 3 0 15,0 0 0-15,0 0 0 16,0 0 0-16,0 0 0 0,0 0 0 16,0 0 0-16,0 0 0 15,0 0 0-15,0 0 0 16,0 0 0-16,0 0 0 16,0 0 0-16,0 0 0 0,0 0 0 15,0 0 0-15,0 0 0 16,0 0 0-16,0 0 0 15,0 0 0-15,0 0 0 16,0 5 0-16,0-5 0 0,0 0-62 16,-7 12-33-16</inkml:trace>
  <inkml:trace contextRef="#ctx0" brushRef="#br4" timeOffset="535597.3369">26077 11122 203 0,'0'0'9'0,"0"0"6"0,0 0 4 15,-10-4 3-15,10 4 2 16,-10-6 2-16,10 6 2 15,-8-5 1-15,8 5-7 16,0 0-8-16,-9-4-3 16,9 4-3-16,0 0-2 0,0 0-1 15,12 4-1-15,13-1-1 16,9-1 2-16,19 1 0 16,11 0 1-16,24-2 0 15,13-1-1-15,16 0 0 16,12 0-2-16,13 0 1 0,7 0-2 15,10 0 0-15,8 0 0 16,-1 3-1-16,-1-3 1 16,-1 0-1-16,-5 0 0 15,-10 0 1-15,-9-3-1 16,-21 2 1-16,-10-5-1 0,-22 1 1 16,-14 1 0-16,-22 1 1 15,-14-1-3-15,-9 1 0 0,-11 0 0 16,-17 3 0-16,10-5 0 15,-10 5 0-15,0 0 0 16,0 0 0-16,0 0 0 16,0 0 0-16,0 0 0 0,0 0 0 15,-5 0 0-15,5 0 0 16,-9 0 0-16,9 0 0 16,-13 5-11-16,13-5-36 15,-12 10-38-15,2-7-2 0</inkml:trace>
  <inkml:trace contextRef="#ctx0" brushRef="#br4" timeOffset="543895.5305">23611 10629 325 0,'0'0'6'0,"0"0"2"15,0 0 3-15,0 0 1 16,0 0 2-16,-11-3-1 15,11 3 0-15,0 0 0 0,-4 17-5 16,1 2-4-16,3 3-1 16,0 8-2-16,0 7 0 15,3 5 1-15,1 0 0 0,5 3 0 16,-2-6-1-16,0-1 2 16,-2-6 0-16,1-3-1 15,-4-6 0-15,0-5 1 0,-2-4 0 16,0-4 2-16,0-10-2 15,0 10 1-15,0-10 0 16,0 0 0-16,-4-13 0 16,-2 1 1-16,1-5-3 15,3-1-1-15,-1-7-2 16,3 3 1-16,0 0 0 0,5 0-1 16,6 4 0-16,3 1 0 15,4 4 1-15,4 6 0 16,3 5-1-16,0 2 0 0,2 2 1 15,-2 5-1-15,-3 3 1 16,0 5 0-16,-4 1 0 16,-6-2 0-16,-5 4 0 0,-7-4 2 15,0 4 0-15,-7-2 0 16,-10-1-1-16,0 1 0 16,-8-3 0-16,0-1-2 15,-5-5 0-15,0 3-4 16,2-5-2-16,2 0-5 0,3 0-6 15,5-5-12-15,4 4-38 16,3-4-12-16</inkml:trace>
  <inkml:trace contextRef="#ctx0" brushRef="#br4" timeOffset="544174.9738">24076 10857 421 0,'0'0'3'0,"0"0"2"16,0 0 0-16,0 0 0 15,4-9 1-15,-4 9-1 16,5-11 1-16,6 7-2 0,-4-2-6 16,7 6-16-16,2 4-50 15,2-2-12-15</inkml:trace>
  <inkml:trace contextRef="#ctx0" brushRef="#br4" timeOffset="544361.4766">24076 10969 306 0,'0'0'6'0,"0"0"5"0,0 0 2 16,-12 7 1-16,12-7 1 16,0 0 3-16,-11 8-1 15,11-8 2-15,0 0-6 0,11 5-3 16,3-5-3-16,9 0-2 16,2-8-4-16,9 6-13 15,-6-2-39-15,6-2-29 16,3 1-2-16</inkml:trace>
  <inkml:trace contextRef="#ctx0" brushRef="#br4" timeOffset="547475.7433">24503 10865 299 0,'0'0'7'0,"0"0"5"0,0 0 5 16,11-8 1-16,-11 8 3 15,2-9 1-15,-2 9 0 0,0-11 1 16,0 11-8-16,-8-10-4 16,-2 8-4-16,-4 2-3 15,-4 0-2-15,-2 2-2 16,1 4-1-16,-2 1 0 16,-1 6 0-16,5-1 0 15,1 3 0-15,4-3 0 0,5 3 0 16,1 0 0-16,6-2 1 15,3-4 0-15,10 2 0 16,4-6 0-16,5-4 1 0,3-1-1 16,3 0 1-16,-1-4 0 15,1-6 0-15,-3 0 0 16,-6-1 0-16,-4-4 1 16,-3 3-1-16,-4 0 1 0,-4 0-1 15,0 2 1-15,-4-2 0 16,0 12-1-16,0-13 0 15,0 13-2-15,0 0 0 16,0 0 0-16,0 0 0 0,-4 15-1 16,4-5 1-16,0 2 0 15,9 3 0-15,3-3 1 16,1 1-5-16,3 1-12 16,5 2-49-16,6-11-17 15</inkml:trace>
  <inkml:trace contextRef="#ctx0" brushRef="#br4" timeOffset="550188.2688">24856 10778 315 0,'0'0'8'0,"0"0"2"15,5-10 3-15,-5 10 0 16,0-9 2-16,0 9 1 15,0-12-2-15,0 12 1 16,-9-14-7-16,-2 11-4 0,-1 3-1 16,-3 0-2-16,0 6-1 15,-3 5 0-15,4-2-1 16,-2 2 1-16,4 0 0 16,3 1-1-16,-2 1 1 15,9 2 0-15,2-2 0 0,10-4 0 16,5 4 1-16,5-1 0 15,5-2 0-15,2 0 1 16,2-3-1-16,1 0 0 16,-2 1 0-16,-6-1-1 0,-4-2 0 15,-3 0 0-15,-8 0 1 16,-7-5 0-16,6 13 0 16,-6-13 1-16,-9 15 0 0,2-8 0 15,-7 1 1-15,-2-1-2 16,-6 3 0-16,2-5 1 15,-5 2-1-15,-2-2 0 16,4-3-2-16,1-2 1 0,5 3-5 16,1-3-3-16,7-3-10 15,2-4-30-15,7 7-31 16,-8-9-5-16</inkml:trace>
  <inkml:trace contextRef="#ctx0" brushRef="#br4" timeOffset="550441.6031">25080 10835 373 0,'0'0'6'0,"0"0"2"15,0 0 1-15,0 0 0 0,0 0 0 16,0 0-1-16,0 0 1 15,10 0 0-15,-10 0-5 16,0 13-3-16,3-4 0 16,-1 5-1-16,1-3-1 0,4 4-6 15,-2-5-11-15,-5-10-48 16,17 19-11-16</inkml:trace>
  <inkml:trace contextRef="#ctx0" brushRef="#br4" timeOffset="550822.2201">25247 10810 375 0,'0'0'4'0,"0"0"4"15,0 0-1-15,0 0-1 16,0 0 0-16,0 0 1 16,0 5-1-16,0-5 1 15,0 18-4-15,0-8-2 16,0 2-1-16,0 1 1 0,0 1 0 15,2-4-1-15,1 0 1 16,-3-10-1-16,4 15 0 16,-4-15 1-16,0 0 1 15,0 0 0-15,0 0 0 16,10 0 0-16,-10 0 0 16,11-20 0-16,-6 10 0 0,2-5-1 15,2-2-2-15,2 5 1 16,-1 0-1-16,-1 3-1 15,4 5 1-15,-1 1-1 0,-5 3 1 16,6 7 0-16,-5 2 0 16,-1 0 1-16,-1 6-1 15,1 1-6-15,-2-5-6 0,2 1-20 16,6 8-45-16,-6-8-1 16</inkml:trace>
  <inkml:trace contextRef="#ctx0" brushRef="#br4" timeOffset="551357.0714">25599 10825 386 0,'0'0'4'0,"0"0"1"15,-9-7 1-15,9 7 1 0,-18-8 1 16,8 5 0-16,-2 1 0 16,-3 2 0-16,0 0-4 15,-3 0-1-15,6 10-2 16,-1 2 0-16,4-2-1 0,-1 8 0 16,4-1 0-16,6 1 0 15,0-4 1-15,6 4-1 16,4-5 1-16,4-6 0 15,2-2 0-15,2-5 1 0,-2 0 0 16,2-10 0-16,-3-5 0 16,-2-8 0-16,-1-1 1 15,-5-11-1-15,3-2-1 16,-5-5 1-16,-2-8-1 16,-3 1 0-16,0-1 0 15,0 1 1-15,0 5 2 0,-3 11 0 16,1 3-1-16,-4 10 0 15,4 5-2-15,2 15 0 0,0 0-1 16,0 14 0-16,0 7-2 16,0 12 0-16,5 3 0 15,5 9 1-15,0 10 1 16,5 2 1-16,0-3 0 0,2 0-1 16,0-4-3-16,3-3-8 15,1-8-18-15,-7-4-53 16,4-7 0-16</inkml:trace>
  <inkml:trace contextRef="#ctx0" brushRef="#br4" timeOffset="551775.992">26020 10332 378 0,'0'0'5'0,"0"0"0"0,0 0 0 16,0 0 2-16,-17 18 1 16,1 6 2-16,-1 11 1 15,-8 12 1-15,0 12-2 16,-4 11 0-16,1 9 0 16,3 8-1-16,8-1 0 15,7 6-1-15,10-6-1 0,2-3 0 16,18-6-7-16,10-1 0 15,12-9 0-15,15-7 0 16,8-16-29-16,15-2-54 0,12-9-3 16</inkml:trace>
  <inkml:trace contextRef="#ctx0" brushRef="#br4" timeOffset="552434.4721">28568 10350 397 0,'0'0'1'0,"0"0"0"16,0 0 3-16,2 10 4 15,3 7 1-15,3 3 2 16,7 12 1-16,7 7 1 16,10 12-1-16,5 12 1 0,5 10-3 15,-1 5-3-15,-2 8 1 16,-6-1-3-16,-11 3-5 15,-7-7 0-15,-15 1 0 16,-12-8 0-16,-13-5 0 0,-5-9 0 16,-5-3 0-16,-4-15 0 15,-2 1-85-15,11-4-4 16</inkml:trace>
  <inkml:trace contextRef="#ctx0" brushRef="#br4" timeOffset="554973.7936">26812 10672 354 0,'0'0'7'16,"0"0"5"-16,9-10 2 0,-9 10 0 16,0 0 1-16,9-10-1 15,-9 10 1-15,0 0 0 0,0 0-7 16,0 0-3-16,3 8-2 16,-3 4-2-16,-8 2 0 15,0 3 0-15,-1 3 1 16,-3 4-1-16,-4-3 0 15,2-1 0-15,1-1 0 16,-2 1 0-16,2-7 0 0,1 2 0 16,0-5-1-16,2 0 1 15,10-10-1-15,-10 7-3 16,10-7-6-16,0 0-8 16,0 0-42-16,0 0-25 15,-7-7-2-15</inkml:trace>
  <inkml:trace contextRef="#ctx0" brushRef="#br4" timeOffset="555281.7975">26661 10674 374 0,'0'0'6'0,"0"0"3"16,0 0 0-16,0 0 0 15,0 0 0-15,0 0 0 16,0 0 0-16,8 8 2 0,-8-8-5 16,12 12-2-16,-2-3-1 15,7 5 2-15,4-1-1 16,0 6 1-16,4-1-1 16,0-5 0-16,3 5-1 15,-3-6 0-15,-1 0-1 16,-1 1-2-16,-8-8 0 0,2 3-3 15,-7-5-3-15,0 1-7 16,-10-4-23-16,0 0-47 0,0 0-1 16</inkml:trace>
  <inkml:trace contextRef="#ctx0" brushRef="#br4" timeOffset="555640.7391">26783 10614 362 0,'0'0'7'0,"0"0"1"0,0 0 1 15,0 0 0-15,0 0-1 16,0 0 0-16,0 0 1 16,0 0 1-16,0 11-6 0,2 1 0 15,0 6-4-15,2-1 2 16,-4 3 0-16,5-1 1 16,-3 3-1-16,3-2-1 0,0-2 0 15,-1 1 0-15,1-2-4 16,-1-5-5-16,0 4-14 15,-4-3-42-15,0-13-15 16</inkml:trace>
  <inkml:trace contextRef="#ctx0" brushRef="#br4" timeOffset="555956.6144">26718 10741 344 0,'0'0'5'0,"0"0"2"16,0 0 2-1,0 0-1-15,0 0 2 0,0 0 1 16,11 0 1-16,-2 0 0 16,3-5-4-16,1 2-2 0,7-1 0 15,5 2-3-15,0-2-2 16,2 4-20-16,10 0-58 16,-12 0-1-16</inkml:trace>
  <inkml:trace contextRef="#ctx0" brushRef="#br4" timeOffset="562604.6181">13550 17365 273 0,'0'0'9'16,"0"0"5"-16,0 0 3 0,0-7 3 15,0 7 2-15,0 0 2 16,-3-10 0-16,3 10 0 16,0 0-8-16,-9 0-5 15,9 0-3-15,-18 19-2 0,6-4-2 16,0 8 0-16,-1 4-1 15,-1 3 1-15,-2 3 0 16,16-33-3-16,-12 36 0 16,-8 38 0-16,15-34-1 15,-2 0 1-15,7-40 0 0,0 38 0 16,0-2 0 0,9 24 5-16,7-38-1 15,3-12 1-15,9-5-6 0,-1-8 0 16,3-11 0-16,2-9 0 15,-2-4 0-15,-3-10 0 16,13-25 0-16,0-26 0 16,-13-2 0-16,-17 2 0 0,-10 7 0 15,-25 11 0-15,-4 19 0 16,-11 21 0-16,2 17 0 16,-9 11 0-16,2 4 0 0,23 5 0 15,-3 4 0-15,5 4 0 16,-5 2 0-16,8 3 0 15,-1 4 0-15,6-1 0 16,2 4 0-16,7 0 0 16,3 0 0-16,6-1 0 0,6-2 0 15,11-2 0-15,-1 0 0 16,11-2 0-16,-1 1 0 16,5-6 0-16,3-3 0 15,-1 0 0-15,1-5 0 0,0-2 0 16,-3-2 0-1,-2-1 0-15,-3-2 0 0,-5 0 0 16,-2-2 0-16,-4-1 0 16,-7 1 0-16,-3-1 0 0,-11 3 0 15,9-2 0-15,-9 2 0 16,0 0 0-16,0 0 0 16,0 0 0-16,-7-2 0 0,7 2-39 15,0 0-49-15,0 0-3 16</inkml:trace>
  <inkml:trace contextRef="#ctx0" brushRef="#br4" timeOffset="563254.7937">14092 17744 355 0,'0'0'7'0,"0"0"5"0,0 0 5 16,0 0 0-16,0 0 1 15,0 0 0-15,0 0 0 16,0 0 2-16,0 0-6 15,0 5-4-15,0 2-5 0,0-7-5 16,0 0 0-16,0 0 0 16,0 13 0-16,0-1 0 15,-2 1 0-15,-6 29 0 16,4-15 0-16,1-4 0 16,1-2 0-16,2 0 0 0,-6 3 0 15,6-4 0-15,-2 2 0 16,2-22 0-16,-3 23 0 15,1 0 0-15,2-23 0 16,0 0 0-16,0 0 0 16,0 12 0-16,0-3 0 15,0-1 0-15,0 4 0 16,0-12 0-16,0 0 0 0,0 0 0 16,0 0 0-16,0 0-11 15,0 0-6-15,0 0-8 16,0 0-23-16,0 0-37 15,0 0-2-15</inkml:trace>
  <inkml:trace contextRef="#ctx0" brushRef="#br4" timeOffset="564073.273">14492 17640 322 0,'0'0'7'0,"0"0"4"15,0 0 4-15,0 0 2 16,0 0 2-16,0 0 0 0,0 0 0 15,0 0 0-15,0 0-6 16,2-7-4-16,-2 7-3 16,18-2-3-16,-2-1-2 15,-2 0-5-15,6 1-13 0,0 2-34 16,2 0-29-16,-2 0-4 16</inkml:trace>
  <inkml:trace contextRef="#ctx0" brushRef="#br4" timeOffset="564238.8299">14537 17766 384 0,'0'0'4'16,"0"0"1"-16,0 0 5 15,0 0 3-15,0 0 1 16,0 0 1-16,8 8-1 0,-1-6 2 16,8-2-5-16,2 0-12 15,3 0-75-15,8 0-4 16</inkml:trace>
  <inkml:trace contextRef="#ctx0" brushRef="#br4" timeOffset="566186.1238">15144 17420 340 0,'0'0'7'16,"0"0"3"-16,2-9 4 0,-2 9 3 16,0-17 2-16,0 17 2 15,0-9 1-15,0 9-1 16,0-12-6-16,0 12-5 15,0-11-2-15,0 11-1 0,0 0-7 16,0 5 0-16,0 5 0 16,3 0 0-16,-3 6 0 15,2 4 0-15,0 1 0 16,3 4 0-16,1 3 0 0,-1 2 0 16,-3-1 0-16,3-2 0 15,0 3 0-15,0 0 0 16,0-3 0-16,0-3 0 15,0-6 0-15,-2-1 0 0,-1-6 0 16,-2-11 0-16,0 0 0 16,0 0 0-16,0 0 0 15,2-5 0-15,-2-6 0 16,0-1 0-16,0-1 0 0,5 1 0 16,-2-3 0-16,1 1 0 15,2 1 0-15,6 1 0 16,-2-2 0-16,3 3 0 15,1 4 0-15,2 1 0 16,1 4 0-16,-2 2 0 0,4 6 0 16,-3 0 0-16,-2 2 0 15,1 2 0-15,-5 3 0 16,1-1 0-16,-9-2 0 0,1 4 0 16,-3 4 0-16,-5-5 0 15,-6-1 0-15,-3 0 0 16,-2-2 0-16,-1 0 0 15,-3-3 0-15,0 1 0 0,1-6 0 16,1 0 0-16,-2 1 0 16,3-1 0-16,1-2-20 15,7 0-27-15,9 0-40 0,-10-2-1 16</inkml:trace>
  <inkml:trace contextRef="#ctx0" brushRef="#br4" timeOffset="566571.6821">15780 17462 378 0,'0'0'8'16,"0"0"2"-16,0 0 3 16,0 0-1-16,0 0 1 15,0 0 1-15,0 0 1 16,0 0 0-16,0 12-5 15,0-12-5-15,3 17-1 0,-3-1-1 16,2-2 0-16,-2 1 0 16,0 5-2-16,3-1-3 0,-3 1-4 15,0 4-9-15,0 0-24 16,-5-2-44-16,5 3 0 16</inkml:trace>
  <inkml:trace contextRef="#ctx0" brushRef="#br4" timeOffset="566774.1272">15631 17611 346 0,'0'0'6'0,"0"0"4"15,0 0 3-15,0 0 2 0,0 0 0 16,7-9 1-16,-7 9 2 16,16-1 0-16,-7-1-4 15,9 2-5-15,-1 0-2 16,3-4-1-16,-1 2-2 0,6 2-4 15,1-3-8-15,3 3-21 16,8 0-53-16,-9-2-1 16</inkml:trace>
  <inkml:trace contextRef="#ctx0" brushRef="#br4" timeOffset="567314.4768">16518 17283 444 0,'0'0'3'16,"0"0"-1"-16,0 0 1 16,0 0 1-16,0 7 1 15,0-7 1-15,-4 18 0 16,1-6 0-16,-2 4-2 0,-2 1 1 15,1 3-1-15,-1-2-1 16,-3 6 0-16,0-2-1 16,0 3 1-16,-2-3-2 0,-1 6 1 15,1-6 0-15,-3 2-1 16,3-4 1-16,-4 1-2 16,4-7 0-16,0 1 0 0,-1-7 0 15,4-4 0-15,-1-4 0 16,10 0 0-16,-13-7 0 15,8-3 0-15,5 0 0 16,0-1 0-16,0-1-2 16,3 3 2-16,6-4-1 0,2 6 1 15,3 0 1-15,2 1 1 16,0 4-2-16,5 2 0 16,1 0 0-16,0 8 0 15,3 1 0-15,0 3 0 16,3 3 0-16,-1 3 0 0,0-1 0 15,1 1 0-15,-3-1 0 16,-3 0 0-16,3 0 0 16,-5-2 0-16,-1-4 0 15,1-2-50-15,-2 2-36 0,-3-7-2 16</inkml:trace>
  <inkml:trace contextRef="#ctx0" brushRef="#br4" timeOffset="568170.5553">12745 18460 315 0,'0'0'3'16,"0"0"2"-16,0 0 2 15,0 0 1-15,0 0 2 0,0 0 3 16,5 0 2-16,4 0 1 16,44 0-2-16,27-2-1 15,-18-3-2-15,14-3-1 16,16 1-1-16,21-5-2 16,16-2 0-16,15 5 0 15,22-8-2-15,16 4 1 16,19-4 0-16,13 2 0 15,18-3 0-15,11 3-2 16,8-2 0-16,2 3 0 0,4-1-4 16,-4 2 0-16,-7 4 0 15,-12 0 0-15,-18 3 0 16,-14 0 0-16,-18 2 0 0,-20 1 0 16,-18 1 0-16,-17-1 0 15,-19 3 0-15,-20 0 0 16,-23 0 0-16,-17 0 0 15,-50 0 0-15,25 0 0 16,-1 0 0-16,-24 0 0 16,0 0-11-16,-7 3-75 0,-3-1-3 15</inkml:trace>
  <inkml:trace contextRef="#ctx0" brushRef="#br4" timeOffset="578068.4358">9737 7691 374 0,'0'0'-2'0,"0"0"-5"15,0-9 1-15,0 9 1 16,10-20 0-16,3 1 1 0,6-7 2 15,11-12 1-15,13-5 3 16,8-12 2-16,16-6 1 16,6-9-2-16,12-2-2 15,1 3-9-15,3-1-13 0,1 3-30 16,-1 13-21-16</inkml:trace>
  <inkml:trace contextRef="#ctx0" brushRef="#br4" timeOffset="578349.6866">9901 7706 466 0,'0'0'1'0,"-12"3"-2"15,12-3-1-15,-16-3-1 16,12-9 0-16,4-8 1 15,15-11 0-15,9-13 2 16,26-7-1-16,15-14 0 16,19-7 3-16,18-8-1 0,12-3-1 15,8 6-2-15,0 5-4 16,0 8-3-16,-15 7-8 16,-10 13-9-16,-18 12-27 0,-22 7-24 15,-9 9-6-15</inkml:trace>
  <inkml:trace contextRef="#ctx0" brushRef="#br4" timeOffset="578784.5212">10000 7528 399 0,'0'0'1'0,"-12"5"-1"16,5-2 2-16,7-3 0 15,-13 3 0-15,13-3 3 0,0 0 0 16,0-14 1-16,15-3 0 16,15-8 0-16,9-6 0 15,9-6-2-15,9-8 0 16,8 0-1-16,2-5-2 16,9 2-1-16,2-2-3 0,-4 5-3 15,-4 2-4-15,-3 8-2 16,-10 6-4-16,-12 7 0 15,-13 10-3-15,-14 6 1 16,-18 6 2-16,-7 11 2 0,-23 8 3 16,-20 13 6-16,-10 3 5 15,-12 12 2-15,-10 11 3 16,-8-2 5-16,-2 6 2 0,3-3 2 16,2-2 2-16,10-10 2 15,13-7-3-15,16-12-1 16,16-19-2-16,32-9-2 15,12-30-2-15,36-14-3 0,28-16-9 16,34-20-39 0,21-8-34-16,27-13-3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18:27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11082 5092 274 0,'0'0'10'0,"0"0"5"16,0 0 3-16,0 0 3 15,0 0 1-15,0 0 3 16,0 0-2-16,0 0 1 16,7-7-7-16,4 2-4 0,8 5-4 15,6-2-1-15,9-3-1 16,12 0 0-16,5 0 0 16,15-2-1-16,3-3-1 15,5 2-5-15,-1-1 0 16,6-2 0-16,-2 1 0 0,0 1 0 15,-7-2 0-15,-3 4 0 16,-7 0 0-16,-10 2 0 16,-8 0 0-16,-8 2 0 15,-9 1 0-15,-4 2 0 16,-9-2 0-16,-12 2 0 0,7 0 0 16,-7 0 0-16,0 0-16 15,-5 7-30-15,5-7-41 0,-20 15-2 16</inkml:trace>
  <inkml:trace contextRef="#ctx0" brushRef="#br0" timeOffset="409.4604">11151 5261 325 0,'0'0'5'0,"0"0"2"15,0 0 1-15,0 0 2 16,11 8 6-16,3-8 1 16,13 0 1-16,8 0 2 0,13-3-4 15,12-2-1-15,11-4 0 16,14 2-3-16,9-6-2 0,5 3-2 15,2-3-3-15,0 0-1 16,-6 4-4-16,-6-1 0 16,-7 5 0-16,-15 0 0 15,-12 3 0-15,-10-1 0 0,-16 3 0 16,-6 0 0-16,-13 0 0 16,-10 0 0-16,0 0 0 15,-5 3 0-15,-5 2 0 16,-3-3-7-16,1 8-14 15,-8-5-32-15,5 0-34 16,0-1-2-16</inkml:trace>
  <inkml:trace contextRef="#ctx0" brushRef="#br0" timeOffset="955.9114">12646 4798 449 0,'0'0'4'15,"0"0"2"-15,0 0 1 16,0 0-1-16,0 0 0 16,2 6 0-16,-2 3 0 0,0 3 0 15,0 4-3-15,3 6-2 16,-1 2-1-16,5 9 0 15,0-4 1-15,2 6-1 16,-2-2 0-16,3-4 0 0,-3-2 0 16,1-5 0-16,-1-7-1 15,-2-2 2-15,-5-3-1 16,0-10 1-16,0 0-1 16,-2-8 1-16,-6-8 0 0,0-8 0 15,-4-5 0-15,0-9-1 16,1-6 1-16,2-5-2 15,2-4 1-15,4-1 0 16,3 4 0-16,0 3 0 0,7 5 0 16,5 8-1-16,6 5 1 15,5 11 0-15,1 5 0 16,6 8-1-16,2 5 1 16,-2 7-1-16,3 8 0 0,-3 11 0 15,-11 3 2-15,-3 5-2 16,-12 4 1-16,-6 1 0 15,-9-1-1-15,-8-1-2 16,-6-5 0-16,0-3-3 16,-5-8-5-16,5-1-7 0,0-8-21 15,6-2-45-15,6-6 0 16</inkml:trace>
  <inkml:trace contextRef="#ctx0" brushRef="#br0" timeOffset="1413.1109">13028 4945 466 0,'0'0'4'16,"0"0"2"-16,0 0 0 16,0 0 0-16,11-13 0 15,-11 13 1-15,14-2-1 0,-7 2-2 16,4 0-4-16,3 2 0 15,2 6 0-15,-2 1 0 16,2 3 0-16,-2 6 0 16,-7-1 0-16,1 4 0 15,-8-2 0-15,0-2 0 0,-8 1 0 16,1-4 0-16,-5-4-2 16,1-2 2-16,2-7 0 15,2-1 2-15,7 0-2 16,-11-13 0-16,13-3 0 0,9-6 0 15,1-2 0-15,3-6 0 16,2 5 0-16,3 0 0 16,-5 4 0-16,3 6 0 0,-6 2 0 15,-2 8 0-15,-10 5 0 16,15 7 0-16,-10 5-2 16,-3 6 2-16,6 4-1 0,-3 3 2 15,2 2-1-15,-2 3-2 16,6-5-2-16,1 5-9 15,0-3-42-15,6-4-31 16,2-4 0-16</inkml:trace>
  <inkml:trace contextRef="#ctx0" brushRef="#br0" timeOffset="1992.3333">11174 5893 308 0,'0'0'9'16,"0"0"4"-16,0 0 4 16,7 0 2-16,-7 0 3 15,0 0-2-15,10 0 2 0,-10 0 0 16,20 0-7-16,-5-2-3 16,10-3-3-16,5 0-2 15,12-2 0-15,13-4 0 16,14-1-5-16,9 0-2 0,9-2 0 15,5 0 0 1,4-1 0-16,6 3 0 0,-8 0 0 16,1 2 0-16,-13 2 0 15,-15 1 0-15,-10 5 0 16,-15 2 0-16,-9 0 0 0,-18 0 0 16,-15 0-50-16,-5 17-37 15,-18-5-2-15</inkml:trace>
  <inkml:trace contextRef="#ctx0" brushRef="#br0" timeOffset="2291.9741">11460 6009 430 0,'0'0'4'15,"0"0"0"-15,0 0 2 16,5 0 2-16,9-2 2 15,9-3 1-15,12 0 1 16,10-5 1-16,11 1-3 0,15-3-7 16,5 1-3-16,9-1 0 15,2-2 0-15,-2 5 0 16,-9 5 0-16,-7-4 0 0,-9 3 0 16,-12 2 0-16,-13 3 0 15,-8-2 0-15,-9 2 0 16,-9 0 0-16,-9 0 0 0,0 0-10 15,-7 7-40-15,7-7-36 16,-13 11-1-16</inkml:trace>
  <inkml:trace contextRef="#ctx0" brushRef="#br0" timeOffset="2794.1873">12608 5653 490 0,'0'0'4'0,"0"0"0"15,0 0 1-15,0 0-1 16,0 0 0-16,0 0-4 16,2 15 0-16,2 2 0 0,-4 2 0 15,2 9 0-15,0 5 0 16,3 3 0-16,2 5 0 15,-2-5 0-15,2-4 0 16,2-5 0-16,-2-1 0 0,-2-9 0 16,-3-5 0-16,-2-12 0 15,0 0 0-15,0 0 0 16,-7 0 0-16,0-17 0 16,-4-5 0-16,-1-11 0 15,0-4 0-15,4-10 0 0,1-3 0 16,4 2 0-16,3 0 0 15,0 1 0-15,7 7 0 0,6 8 0 16,4 7 0-16,3 10 0 16,5 9 0-16,3 2 0 15,-1 4 0-15,2 10 0 16,1 5 0-16,-10 8 0 16,-2-1 0-16,-8 4 0 0,-8 3 0 15,-2 0 0-15,-12-2 0 16,-6-2-4-16,-2-2-5 15,-2-1-11-15,-3-8-20 16,-2-1-44-16,13-3-1 0</inkml:trace>
  <inkml:trace contextRef="#ctx0" brushRef="#br0" timeOffset="3166.7716">12934 5702 413 0,'0'0'3'0,"0"0"2"0,0 0-1 15,0 0 1-15,2 5 3 16,-2-5-2-16,5 17 2 16,0-3 0-16,3 1-2 0,-1-3 0 15,5 2-1-15,6-1 1 16,2-6 0-16,2-2-1 16,8-3 0-16,0-2 0 15,-1-7 2-15,1-6-7 0,-2 1 0 16,-8-5 0-16,-1 1 0 15,-6 7 0-15,-6-3 0 16,-7 12 0-16,8-11 0 0,-8 11 0 16,2 3 0-16,-2 9 0 15,3 5 0-15,2 1 0 16,-2 7 0-16,-1 0 0 16,3 5 0-16,-3-3 0 15,1 0 0-15,-3-3 0 0,-5 5 0 16,-7-8 0-16,-8 2 0 15,-8-1 0-15,-9-5-11 16,-18 4-72-16,11-7-4 16</inkml:trace>
  <inkml:trace contextRef="#ctx0" brushRef="#br0" timeOffset="3694.3598">11335 6658 377 0,'0'0'7'0,"0"0"0"15,0 0 1-15,0 0 0 16,0 0 3-16,2 0 1 0,11 0 2 15,8 0 1-15,5-2-4 16,12-4 0-16,16 2-1 16,14-6 1-16,11 0-2 0,15 3-9 15,6-5 0-15,2 0 0 16,8 1 0-16,-11 4 0 16,0 0 0-16,-17 1 0 15,-12 3 0-15,-18 3 0 0,-10 0 0 16,-15 0 0-16,-11 0 0 15,-16 0 0-15,0 0 0 16,-11 5 0-16,-6-5 0 16,0 6-36-16,-5-1-50 15,-8 2-2-15</inkml:trace>
  <inkml:trace contextRef="#ctx0" brushRef="#br0" timeOffset="4062.3421">11320 6909 383 0,'0'0'3'0,"0"0"4"16,0 0 3-16,15-5 1 15,5-3 3-15,8 1 0 16,13-5 2-16,14-1 0 0,10-2-2 16,12-2-4-16,2 5-2 15,4-4-3-15,-6 10-5 16,-8-2 0-16,-9 3 0 0,-10 3 0 15,-15 2 0-15,-8 2-8 16,-10 3-2-16,-4 0-9 16,-6 0-19-16,3-1-46 0,-10-4-1 15</inkml:trace>
  <inkml:trace contextRef="#ctx0" brushRef="#br0" timeOffset="4609.2975">12835 6495 473 0,'0'0'3'0,"0"0"0"16,0 0 0-16,0 0 0 15,2 8 1-15,-2 4 0 0,2 2 0 16,1 9 0-16,-1 2-2 16,1 7-1-16,1 2 1 15,5 2-1-15,-2 0-1 0,0-1 0 16,3-2 0-16,-5-9 0 16,5-2 0-16,-5-5 0 15,-3-2 0-15,-2-15 0 16,0 0 1-16,0 0 0 15,-7-7 1-15,-3-8-2 0,2-9 0 16,-4-8 0-16,0-6 0 16,2-8 0-16,2-4 0 15,4-2 0-15,4 0 0 16,0 5 0-16,2 2 0 0,10 8 0 16,3 5 0-16,2 12 0 15,6 5 0-15,4 7 0 16,3 8 0-16,-2 3 0 15,4 9 0-15,-7 6 0 0,-2 4 0 16,-11 5 0-16,-8 0-3 16,-6 3 1-16,-12 3 1 15,-9-6 0-15,-7-3-1 16,-5 4-3-16,0-11-6 0,2 0-20 16,17-2-51-16,-9-6-2 15</inkml:trace>
  <inkml:trace contextRef="#ctx0" brushRef="#br0" timeOffset="5326.7675">13127 6617 464 0,'0'0'4'0,"0"0"1"16,0 0 2-16,0 0 0 15,0 0 2-15,0 0-1 0,0 0-1 16,-7 0-7-16,7 0 0 16,0 0 0-16,0 0 0 15,0 0 0-15,0 0 0 0,5 0 0 16,-5 0 0-16,0 0 0 16,0 0 0-16,13 0 0 15,-13 0 0-15,7 0 0 16,-7 0 0-16,18 0 0 0,-11 0 0 15,5 0 0-15,1 0 0 16,2 0 0-16,2 0 0 16,0 0 0-16,3 2 0 15,-2-2 0-15,1 2 0 16,2 1 0-16,-1-1 0 16,-3 1 0-16,-2-1 0 0,-3 1 0 15,-2-3 0-15,-10 0 0 16,13 4 0-16,-13-4 0 15,0 11 0-15,-11-4 0 0,-6 1 0 16,0 4 0-16,-5 3 0 16,-5 0 0-16,-1 0 0 15,1 2 0-15,-1-2 0 0,3-3 0 16,3 1 0-16,5-3 0 16,1 0 0-16,9-4 0 15,7-6 0-15,-12 8 0 16,12-8 0-16,0 0 0 0,12 5 0 15,3-5 0-15,2 0 0 16,6-2 0-16,0-1 0 16,3 3 0-16,4-5 0 15,-3 2 0-15,3 2 0 16,-2-2 0-16,-6 1 0 16,1-1 0-16,-6 3 0 0,-4 0 0 15,-1 0 0-15,-12 0 0 16,9 0 0-16,-9 0 0 15,0 0 0-15,0 0 0 0,0 0 0 16,0 0 0-16,0 0 0 16,0 0 0-16,0 0 0 15,0 0 0-15,0 15-64 0,0-15-26 16</inkml:trace>
  <inkml:trace contextRef="#ctx0" brushRef="#br0" timeOffset="11397.0591">3524 8336 375 0,'0'0'6'0,"0"0"3"0,0 0 0 16,0 0 2-16,0 0 0 15,-4-8 0-15,4 8 1 16,-18-5 0-16,6 5-6 15,-8 0-2-15,0 0-2 0,2 5-1 16,-7 5-1-16,0 2 0 16,4 3 0-16,1 3 0 15,2-1-1-15,1 0 1 0,10 2 0 16,1-2 0-16,6-5 0 16,3 0 1-16,7-7 1 15,7 0 0-15,1-5 0 16,7-5 1-16,4-5 0 0,1-8 1 15,0-1 0-15,0-11 0 16,-3 1 1-16,-5-9-1 16,-7-4 0-16,-3 0 1 15,-7-8-5-15,-5 2 0 0,-7-5 0 16,-3 8 0 0,-5 1 0-16,3 4 0 0,-2 13 0 15,3 2 0-15,1 10 0 16,10 15 0-16,-17-5 0 15,14 14 0-15,3 12 0 0,0 11 0 16,3 3 0-16,7 10 0 16,0 4 0-16,4 3 0 15,4 2 0-15,2-7 0 0,-1 0 0 16,4-9 0-16,0-4 0 16,-4-6 0-16,-1-9 0 15,0 1 0-15,-9-10-14 16,9-2-39-16,-3 2-34 0,-6-8-1 15</inkml:trace>
  <inkml:trace contextRef="#ctx0" brushRef="#br0" timeOffset="12012.7902">3858 8358 450 0,'0'0'3'0,"0"0"1"0,-5-9 0 16,5 9 1-16,0-17 0 15,0 8-1-15,5-3 1 16,4 0 0-16,4 2-3 16,2 0-2-16,5 3 0 0,-2 4 0 15,-1 3-1-15,0 0 0 16,-5 5 0-16,4 4 0 15,-9 4-1-15,-2-1 1 0,-5 3 0 16,0 0-1-16,0 0 1 16,0 0 0-16,-5-2 0 15,0-4-1-15,3 4 1 0,-2-6 0 16,4-7 0-16,4 14 1 16,5-8-1-16,3 0 1 15,6 2 1-15,-1 1 0 16,3-5 0-16,3 4-1 15,-3-1 0-15,-1 1 0 0,-3-1-1 16,-4 3 0 0,-7-3 1-16,-3 5 0 0,-4-4 0 15,-10 4 0-15,-11 0 1 16,3-2-1-16,-4 1 2 16,-9-4-2-16,4-2 0 15,-5 0-2-15,8-2-4 0,3-3-18 16,-2-5-54-16,11-1-4 15</inkml:trace>
  <inkml:trace contextRef="#ctx0" brushRef="#br0" timeOffset="12212.8025">4422 8276 474 0,'0'0'3'15,"0"0"0"-15,0 0 0 0,10-4 1 16,-10 4 0-16,18-8-1 16,-9 5 0-16,6 2-1 15,-2-5-9-15,12 6-24 16,-4 0-53-16,0 3-1 16</inkml:trace>
  <inkml:trace contextRef="#ctx0" brushRef="#br0" timeOffset="12375.3731">4425 8412 418 0,'0'0'3'0,"0"0"2"16,0 0 1-16,0 0 2 15,9 5 1-15,1-5 0 16,3 3 1-16,4-3 0 16,8 0-6-16,2 2-18 15,23-2-63-15,-15 0-6 0</inkml:trace>
  <inkml:trace contextRef="#ctx0" brushRef="#br0" timeOffset="13012.5376">5202 8175 384 0,'0'0'6'15,"0"0"4"-15,-2-10 1 16,2 10 2-16,0 0 1 0,-5-12-2 15,5 12 1-15,0 0-1 16,0 0-5-16,-5 4-4 16,3 11-2-16,-5 2 0 15,-2 2-1-15,0 5 1 0,-6 4 1 16,-3-2-1-16,1-1 1 16,-3 2-1-16,-2-7 1 15,-1 3-1-15,4-9 0 0,-1 1 0 16,4-5 0-16,2 0-1 15,2-5 0-15,12-5 0 16,-8 7 0-16,8-7-1 16,8 0 1-16,6 0 0 0,11 0 0 15,3 0 0-15,4-6 0 16,5 6 1-16,6-1-1 16,-1-4 0-16,-5 5 0 15,0-3-3-15,-7 3-4 16,-8 0-20-16,-22 0-55 0,28 13-2 15</inkml:trace>
  <inkml:trace contextRef="#ctx0" brushRef="#br0" timeOffset="13256.8047">5588 8340 468 0,'0'0'2'0,"0"0"0"16,0 0 0-16,0 0 0 16,5 10 1-16,-5-2 1 0,0 10 0 15,0-4 0 1,0 6-2-16,0 5-1 0,2 0 0 16,0 0-1-16,4-2-5 15,-3-3-10-15,6-14-46 16,-2 11-23-16,6-4-4 15</inkml:trace>
  <inkml:trace contextRef="#ctx0" brushRef="#br0" timeOffset="13475.9385">5906 8232 453 0,'0'0'4'16,"0"0"0"-16,0 0-1 0,0 0 2 15,0 0-1-15,0 13 1 16,3 6 1-16,-3-2-1 16,5 10-2-16,-3 3-1 15,3 0-1-15,-5-1-7 16,7 4-19-16,-4 7-51 16,-3-18-9-16</inkml:trace>
  <inkml:trace contextRef="#ctx0" brushRef="#br0" timeOffset="13637.0184">5776 8361 417 0,'0'0'2'15,"0"0"0"-15,0 0 2 0,11-8 1 16,1 5 0-16,6 2 0 16,4-2 1-16,7 1 0 15,4-2-3-15,10 4-12 16,-9 6-67-16,13-6-2 15</inkml:trace>
  <inkml:trace contextRef="#ctx0" brushRef="#br0" timeOffset="14009.907">6424 8122 460 0,'0'0'2'16,"0"0"2"-16,0 0 0 15,0 0-1-15,0 0 1 16,0 0 1-16,2 6-1 0,-2 6 1 16,0 8-1-16,0 2-2 15,0 3 0-15,-5 4 0 16,-3 1 0-16,-2 0 0 16,-2-3 0-16,-1-1-1 0,1-7 2 15,-3-2-3-15,0-2 0 16,5-3 0-16,0-4 0 15,10-8 0-15,-14 7 0 16,14-7 0-16,0 0 0 0,0 0 0 16,0 0 0-16,14 0 0 15,2 0 0-15,3-3 0 16,3 1 0-16,6-3 0 16,-3 3 0-16,2-3-3 0,0 5-7 15,-5-5-29-15,3 5-44 16,-4 0-3-16</inkml:trace>
  <inkml:trace contextRef="#ctx0" brushRef="#br0" timeOffset="14456.3775">6721 8393 466 0,'0'0'4'0,"0"0"0"16,0 0 3-16,-7-10 0 16,7 10 1-16,-5-15 1 0,5 15-3 15,-2-15-6-15,2 2 0 16,7 5 0-16,6 2 0 16,1-2 0-16,4 3 0 15,4 3 0-15,-2 2 0 16,0 2 0-16,-5 8 0 0,-2 3 0 15,-6 1 0-15,-2 4 0 16,-5-1 0-16,-5 3 0 0,-2-1 0 16,-6-1 0-16,3-3 0 15,-5 0 0-15,3-5 0 16,2-3 0-16,-1 1 0 16,11-8 0-16,-9 4 0 0,9-4 0 15,0 0 0-15,7 0 0 16,6 0 0-16,-1 0 0 15,6-4 0-15,1-1 0 16,4 2 0-16,-1-1 0 0,-2 1 0 16,0 3 0-1,-8-8-24-15,-12 8-60 0,0 0-4 16</inkml:trace>
  <inkml:trace contextRef="#ctx0" brushRef="#br0" timeOffset="15278.2366">6987 8378 420 0,'0'0'4'0,"0"0"2"0,0 0 2 16,0-8-1-1,0 8 1-15,7-12 0 0,-7 12 0 16,18-12 0-16,-2 4-4 16,1 1-2-16,3-1-1 15,1 5 0-15,0-2-2 16,4 5 0-16,-3 0-1 0,-5 0-1 15,-6 3 1-15,-11-3 0 16,12 20-1-16,-12-9 1 16,-3-2 1-16,-4 3 0 0,-3 1 1 15,0-1 0-15,0-2 0 16,0 0 0-16,10-10 0 16,-12 12 1-16,12-12 0 0,0 9 1 15,0-9-1-15,4 11 1 16,-4-11 0-16,21 7-1 15,-12-1 1-15,1-1-1 16,5 0-1-16,-3-3 1 16,1 0-1-16,-3 4 0 0,-10-6 0 15,12 5 0-15,-12-5 1 16,0 9-2-16,0-9 1 16,-14 13 0-16,2-4 0 15,-9 1 1-15,-1 0-1 16,-3 0-1-16,-5-2-8 0,11-5-45 15,-4 4-28-15,0-2-2 16</inkml:trace>
  <inkml:trace contextRef="#ctx0" brushRef="#br0" timeOffset="18604.8821">7430 8388 349 0,'0'0'7'0,"0"0"2"0,0 0 3 16,7 0 2-16,-7 0 1 16,10 5 1-16,3-5 1 15,4 2 2-15,1-2-6 0,9 0-3 16,8 0-1-16,2 0-2 16,2 0-1-16,4 0-2 15,-6-2 0-15,0-3-4 16,-4 2 0-16,-6 1 0 15,-4 2 0-15,-6-5 0 0,-2 5 0 16,-8-2 0-16,-7 2 0 16,11 0 0-16,-11 0 0 0,0 0 0 15,0 0 0-15,0 0 0 16,0 0-26-16,-5 7-50 16,5-7-11-16</inkml:trace>
  <inkml:trace contextRef="#ctx0" brushRef="#br0" timeOffset="18991.1673">8260 8160 411 0,'0'0'5'0,"0"0"1"0,0 0 0 15,0 0 1-15,3 8 0 16,-3-8 1-16,2 17 0 15,-2 0 1-15,0 3-3 16,0 4-3-16,-7 4 1 0,-1 4 0 16,-5-6-1-16,-1 7 0 15,-6-5-1-15,3-1 0 0,-6-5 0 16,1-2 0-16,2-2-1 16,3-4-1-16,1-1 0 15,4-6 0-15,5-2 0 16,7-5 0-16,0 0 1 0,0 0-1 15,14 0 0-15,7-3 1 16,-1-5 0-16,4 4 1 16,6-3-2-16,2 2 0 15,1 0 0-15,-6 0 0 0,-2 3-2 16,0 2-4-16,-7-6-6 16,-4 6-24-16,11 6-47 15,-18-4-1-15</inkml:trace>
  <inkml:trace contextRef="#ctx0" brushRef="#br0" timeOffset="19343.8455">8701 8340 451 0,'0'0'3'16,"0"0"-1"-16,0 0 1 15,0 0 0-15,0 9 0 0,0-9 0 16,-13 16 1-16,3-3 0 16,-3 2-2-16,1 2-1 15,-8 3 1-15,3-3 0 16,-1 1-1-16,-1-3-1 16,1-1 0-16,4-1 0 0,3-4-1 15,4-1 0-15,7-8 0 16,-7 10 1-16,7-10-1 15,9 2 2-15,7-2 1 16,3-2 0-16,6-1 1 0,0-2-1 16,7 0 1-16,-2 0-2 15,0 0 0-15,-3 1-7 0,-5-2-16 16,-9 6-59-16,4 0-4 16</inkml:trace>
  <inkml:trace contextRef="#ctx0" brushRef="#br0" timeOffset="19575.0509">8705 8388 464 0,'0'0'3'0,"0"0"1"16,0 0 0-16,0 0 0 15,0 0 0-15,10 12 1 16,-3-2 0-16,1 4 1 0,0 2-4 15,1 6-1-15,1-2 0 16,1 5 0-16,-4-1-1 0,-2-1-4 16,-3-3-9-16,6-5-44 15,-5 4-26-15,-1-7-2 16</inkml:trace>
  <inkml:trace contextRef="#ctx0" brushRef="#br0" timeOffset="19833.4131">9113 8340 452 0,'0'0'3'0,"0"0"1"15,0 0 2-15,0 0 2 16,0 0 0-16,13 0 1 0,-4 0 1 15,6 0-1-15,5 0-7 16,3-2-2-16,4-4 0 16,5 6 0-16,-2-4 0 0,2 2 0 15,-4-4-6-15,-1 4-79 16,-3 2-2-16</inkml:trace>
  <inkml:trace contextRef="#ctx0" brushRef="#br0" timeOffset="20361.5363">9714 8104 493 0,'0'0'1'0,"0"0"-1"15,0 0 1-15,0 0 0 16,0 14 0-16,0-2 0 15,3 8 1-15,-1 5 0 0,1 4 0 16,1 7 0-16,2 3 0 16,4-3 1-16,-5 5-3 0,2-9 0 15,1 0 0-15,-3-8 0 16,0-3 0-16,0-6 0 16,-3-6 0-16,-2-9 0 15,0 0 0-15,0 0 0 16,-7-7 0-16,0-7 0 0,-4-7 0 15,4-6 0-15,-5-8 0 16,3-1 0-16,2-7 0 16,5-2 0-16,2 0 0 15,0 4 0-15,7-2 0 16,4 9 0-16,3 4 0 0,4 6 0 16,4 8 0-16,3 3 0 15,0 9-2-15,0 4 1 16,2 0 0-16,-4 7 0 15,-6 8 0-15,-2 1 0 0,-8 6 1 16,-4-3-1-16,-3 6 1 16,-10-4 0-16,-5 0 0 0,-2-3 0 15,-1-1 1-15,-2-2-2 16,-2-6-2-16,4 1-7 16,-2-7-16-16,1 2-57 15,6 3-1-15</inkml:trace>
  <inkml:trace contextRef="#ctx0" brushRef="#br0" timeOffset="21044.8061">10065 8368 383 0,'0'0'6'0,"0"0"2"15,0 0 4-15,-8-3 1 0,8 3 3 16,0 0-1-16,-9-1 2 16,9 1 1-16,0 0-5 15,0 0-3-15,0 0-10 16,0 0 0-16,0 0 0 0,0 0 0 15,9 0 0-15,9 0 0 16,2 0 0-16,2 0 0 16,3 1 0-16,5-1 0 15,2 3 0-15,-4-3 0 0,-3 2 0 16,-5 1 0-16,-1 0 0 16,-4-3 0-16,-7 2 0 15,-8-2 0-15,4 7 0 16,-4-7 0-16,-9 20 0 15,-4-10 0-15,-4 5 0 16,-1-1 0-16,-1 4 0 0,-6-3 0 16,5 0 0-16,-3 0 0 15,6-6 0-15,2 1 0 0,3-2 0 16,5-2 0-16,7-6 0 16,0 0 0-16,-6 11 0 15,6-11 0-15,15 6 0 16,3-5 0-16,1-1 0 0,4 0 0 15,4 0 0-15,3 0 0 16,0 0 0-16,0-1 0 16,-3-2 0-16,-3 0 0 15,-3 3 0-15,-6 0 0 0,-3 0 0 16,-12 0 0-16,12 0 0 16,-12 0 0-16,0 0 0 15,0 0 0-15,0 0 0 16,0 0 0-16,0 0 0 15,0 0 0-15,0 0 0 0,-5 0-3 16,-9 0-85-16,14 0-2 16</inkml:trace>
  <inkml:trace contextRef="#ctx0" brushRef="#br0" timeOffset="22257.584">3079 7945 244 0,'0'0'7'0,"-10"-3"2"15,10 3 1-15,-12 0 1 16,2 5 0-16,-2 9 4 0,0 11 2 16,-4 12 0-16,2 11-4 15,1 9-2-15,3 10 1 16,1 10 0-16,0 1-3 15,5 4-2-15,-1-7-2 0,2-4-1 16,3-6-2-16,0-11 0 16,-2-7 0-16,0-9 0 15,2-6 0-15,-3-13 0 16,1-4 0-16,2-5-2 16,0-10-8-16,0 0-7 0,-8-15-11 15,5-7-19-15,-2-7-21 16,1-14-15-16</inkml:trace>
  <inkml:trace contextRef="#ctx0" brushRef="#br0" timeOffset="23906.1217">2794 8056 210 0,'0'0'6'16,"0"-12"3"-16,0 0 1 16,2-5 1-16,0 1 3 15,3-6 0-15,3-3 1 0,0-3 0 16,1 8-6-16,7-2-1 15,3 3-2-15,1 1-1 16,12 6-2-16,3-3-2 0,8 3 0 16,11-1 0-16,8 1 0 15,11 2 0-15,3-3-1 16,7 7 1-16,8 0-1 16,6-1 1-16,0 4-1 15,1 3 1-15,1 0-1 16,-2 3 1-16,4 4-1 0,2 0 0 15,-6-2 1-15,2 3-1 16,1-1 1-16,4 1-1 16,3 1 0-16,4-1 1 0,2-3-1 15,1 2 1-15,6 1 0 16,-1-2-1-16,3 0 0 16,7 0 1-16,-3 1-1 0,-4-2 1 15,10 0-1-15,-2-2 1 16,-1 1-1-16,2 1 1 15,34-2 1 1,-4 4-1-16,0-5 0 16,1 3-1-16,-3 0 1 15,-2 0 0-15,2-2 0 16,-5 4 0-16,-35-7-1 16,-2 0 0-16,0 0 0 0,2-3 0 15,-6 1 0-15,-7-5 0 16,4 2 0-16,-6-3-1 15,-5 3 0-15,1-4 1 16,-10 3-1-16,-9 2 1 0,4-4 0 16,-8 1 0-16,-5-1 0 15,-3 2 0-15,-4-3 1 16,0 0-1-16,-5 1 0 0,0 0 0 16,-6 1 0-16,0 2 0 15,-3 0 0-15,0 0-1 16,-13 5 1-16,4 0-1 15,-5 0 1-15,3 0 0 0,0 3-1 16,-8-1 1-16,8 3 0 16,-2-5 1-16,6 3-1 15,-2-3 1-15,6 0 0 16,-2 0-1-16,2 0 1 16,0 0-1-16,-2 0 1 15,2 0-1-15,1 2 0 0,-6 3 0 16,-1-3 0-16,1 6 0 15,-4 0 0-15,-4 1-1 16,2 1 1-16,0 3-1 0,-2 6 1 16,0 3 0-1,-7 3 0-15,4 3 0 16,-11 0-1-16,7 3 2 0,-10 4 0 16,-4 4 0-16,-3-6 0 15,-2 5 0-15,1 1 1 16,-4 0 1-16,1 1-1 15,-2 5 1-15,2-6-1 0,-2 1 0 16,-3-3-2-16,2-2 1 16,-2 0-1-16,-2-4 0 15,0-1-1-15,-2-4 1 16,-4 0 0-16,-4-4-1 16,3 1 3-16,-6-3-1 0,-1 2 1 15,-2 0 1-15,-3-2-1 16,-4 0 1-16,-4 3-1 15,-3-7 1-15,-7 2-1 16,-3-1 1-16,-5-2 0 0,-5-3-1 16,-4 3 0-16,-8-4 0 15,0 1 0-15,-6-2-1 16,-6 2 1-16,-6-5-1 0,-4 1 0 16,-3-3 0-16,-2-1 0 15,-3-1-1-15,-8-3 1 16,3 2 0-16,-5-2-1 15,1 0 1-15,-2 0-1 0,-3-2 0 16,-2-1 1-16,2-1-1 16,-4 1 1-16,3 3-1 15,-2-5 0-15,-3 3 0 16,0-1 0-16,-2 1 0 16,0-1 0-16,-1 1 0 0,-2 2 0 15,-2-2 0-15,3-1-1 16,1 1 1-16,0 2 0 15,6-3 0-15,-3 3 0 16,3-2 0-16,5-1 0 0,-1 3 0 16,3-3 0-16,1 3 0 15,-2 0 0-15,-1 0 0 16,1 0 0-16,-3 0 1 16,7 0-1-16,-6 0 0 0,-1 0 0 15,-4 0 0-15,2-1 0 16,2-2 0-16,-1-2-1 15,3 2 1-15,0-1 0 0,-1 4 0 16,3-5 1-16,0 2-2 16,5 3 1-16,0-3 1 15,3-2-1-15,-3 4 0 16,3-3 0-16,2-1 0 0,-6 2 0 16,4-2 0-16,2 4 0 15,-7-5 0-15,2 4 1 16,-2-1-1-16,-2 1 0 15,2 0 0-15,3-1 0 16,-1 3 0-16,-3 0 2 0,8 0-1 16,0 3 0-16,0 1 0 15,5 1 0-15,5 2 0 16,0 4 0-16,4-2-1 0,7 2 2 16,4-4-1-16,9 4 1 15,8-4 0-15,6-2-2 16,9 2 0-16,6-5-9 15,13 3-17-15,16-5-51 0,5 3 0 16</inkml:trace>
  <inkml:trace contextRef="#ctx0" brushRef="#br0" timeOffset="25052.8897">6918 7307 249 0,'0'0'6'0,"0"0"3"16,0 0-2-16,0 0 1 16,0 0 0-16,0 0 3 0,0 10 0 15,-5 4 3-15,-5 2-6 16,0 7-2-16,-5 2 1 15,-2 7 2-15,-6-1-2 16,6 4-2-16,-5-3 0 0,1 3-2 16,2-5-1-16,4-3-1 15,3-1-1-15,-1-5 0 16,5-3 0-16,-1-6 1 16,4 3-1-16,5-15 0 0,-8 12 0 15,8-12 0-15,0 0 0 16,-5 11-1-16,5-11-2 15,0 0-5-15,0 0-10 16,0 0-30-16,0 0-26 0,0 0-2 16</inkml:trace>
  <inkml:trace contextRef="#ctx0" brushRef="#br0" timeOffset="25527.2148">6590 7582 340 0,'0'0'5'0,"0"0"4"15,0 0 2-15,0 0 1 16,0 0-1-16,0 0-3 0,0 0 0 15,-8-3 0-15,8 3-4 16,-2 18-5-16,2 0-1 16,0 2-1-16,0 2 1 0,0 3 2 15,2 2 0-15,1 0 1 16,-1-7-1-16,1-1-1 16,-1-4 1-16,0-5 0 0,1 0 0 15,-3-10 0-15,2 8 1 16,-2-8 2-16,0 0 1 15,13 0 1-15,-3-5 0 16,5-2 0-16,0-1 2 0,5-2-2 16,3 0-1-16,1-2-1 15,3 2 0-15,-4 3-1 16,-1-1-1-16,-7 0 1 16,0 4-2-16,-5 2 0 15,-10 2 0-15,7-3-1 0,-7 3-2 16,0 0-7-16,0 8-39 15,0-8-32-15,0 9-2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20:4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18256 14640 111 0,'0'0'6'0,"0"0"4"16,0 0 3-16,0 0 3 15,0 5 5-15,0-5 3 0,0 0 3 16,0 0 0-16,0 0-2 16,0 13-2-16,0-13-2 15,0 0-3-15,0 0-3 16,0 0-1-16,0 0-1 0,0 7-3 16,0-7 0-16,0 0 0 15,0 0-2-15,0 0 1 16,0 0-1-16,0 0 0 15,0 0 0-15,0 0 0 0,0 0-2 16,6-6 0-16,-6 6-1 16,4-9-1-16,-4 9 0 15,8-14 0-15,-8 14 0 16,4-18-1-16,1 11 0 0,-5 7 0 16,5-18-1-16,-5 18 2 15,6-18-4-15,-6 18 0 16,2-12 0-16,-2 12 0 15,5-17 0-15,-5 17 0 0,2-17 0 16,-2 17 0-16,0-15 0 16,3 5 0-16,-3 10 0 15,2-17 0-15,-2 17 0 16,0-16 0-16,0 16 0 0,0-17 0 16,0 17 0-16,3-17 0 15,-3 7 0-15,0 10 0 16,0-15 0-16,0 15 0 15,0-17 0-15,0 17 0 16,0-15 0-16,0 15 0 0,0-18 0 16,0 18 0-16,0-17 0 15,0 17 0-15,0-15 0 16,0 15 0-16,0-14 0 0,0 14 0 16,0-15 0-16,0 15 0 15,0-14 0-15,0 6 0 16,0 8 0-16,0-18 0 15,0 8 0-15,0 0 0 16,0 0 0-16,0 1 0 16,0-1 0-16,0-2 0 0,0 4 0 15,0-1 0-15,0-2 0 16,0 4 0-16,0-4 0 16,0 11 0-16,-3-17 0 0,3 17 0 15,0-15 0-15,0 15 0 16,-5-12 0-16,5 12 0 15,0-14 0-15,0 14 0 0,-2-16 0 16,2 7 0-16,0 9 0 16,-2-12 0-16,2 12 0 15,-3-21 0-15,1 13 0 16,-1-1 0-16,3 9 0 16,0-17 0-16,0 17 0 0,-3-15 0 15,3 15 0-15,-5-14 0 16,5 14 0-16,0-17 0 15,0 17 0-15,-5-17 0 16,5 17 0-16,-2-15 0 0,2 15 0 16,-2-14 0-16,2 14 0 15,-3-10 0-15,3 10 0 16,-5-15 0-16,5 15 0 16,-4-9 0-16,4 9 0 15,-4-13 0-15,4 13 0 0,-5-14 0 16,5 14 0-16,-4-11 0 15,4 11 0-15,-3-10 0 0,3 10 0 16,-7-12 0-16,7 12 0 16,-5-13 0-16,5 13 0 15,-6-14 0-15,1 6 0 16,5 8 0-16,-4-15 0 16,4 15 0-16,-5-14 0 0,5 14 0 15,-5-13 0-15,5 13 0 16,-5-11 0-16,5 11 0 15,0 0 0-15,-5-9 0 16,5 9 0-16,-3-7 0 0,3 7 0 16,0 0 0-16,-5-13 0 15,5 13 0-15,-2-10 0 16,2 10 0-16,0 0 0 16,-5-9 0-16,5 9 0 15,-5-10 0-15,5 10 0 0,-5-8 0 16,5 8 0-16,-4-9 0 15,4 9 0-15,-6-11 0 0,6 11 0 16,-3-10 0-16,3 10 0 16,-7-15 0-16,7 15 0 15,-5-12 0-15,5 12 0 16,-4-12 0-16,4 12 0 16,-9-10 0-16,9 10 0 0,-7-10 0 15,7 10 0-15,-2-7 0 16,2 7 0-16,0 0 0 15,-5-13 0-15,5 13 0 16,0 0 0-16,-5-13 0 0,5 13 0 16,0 0 0-1,-2-9 0-15,2 9 0 0,0 0 0 16,0 0 0-16,-5-11 0 16,5 11 0-16,0 0 0 15,-6-12 0-15,6 12 0 0,-5-9 0 16,5 9 0-16,-5-10 0 15,5 10 0-15,-4-10 0 0,4 10 0 16,0 0 0-16,-8-10 0 16,8 10 0-16,0 0 0 15,-4-7 0-15,4 7 0 16,0 0 0-16,0 0 0 16,-6-10 0-16,6 10 0 0,0 0 0 15,-3-12 0-15,3 12 0 16,0 0 0-16,0 0 0 15,-7-10 0-15,7 10 0 16,0 0 0-16,0 0 0 16,-5-8 0-16,5 8 0 0,0 0 0 15,0 0 0-15,-7-13 0 16,7 13 0-16,-6-10 0 16,6 10 0-16,-7-12 0 0,7 12 0 15,-5-12 0-15,5 12 0 16,-4-7 0-16,4 7 0 15,0 0 0-15,0 0 0 0,-8-8 0 16,8 8 0-16,0 0 0 16,0 0 0-16,0 0 0 15,0 0 0-15,0 0 0 16,0 0 0-16,0 0 0 0,0 0 0 16,0 0 0-16,-10-10 0 15,10 10 0-15,0 0 0 16,-5-9 0-16,5 9 0 15,0 0 0-15,-7-11 0 16,7 11 0-16,0 0 0 0,0 0 0 16,-7-10 0-16,7 10 0 15,0 0 0-15,0 0 0 16,0 0 0-16,-9-8 0 16,9 8 0-16,0 0 0 0,0 0 0 15,0 0 0-15,0 0 0 16,-5-9 0-16,5 9 0 15,0 0 0-15,0 0 0 0,0 0 0 16,-7-10 0-16,7 10 0 16,0 0 0-16,0 0 0 15,0 0 0-15,0 0 0 16,0 0 0-16,0 0 0 0,0 0 0 16,0 0 0-16,0 0 0 15,0 0 0-15,0 0 0 16,-7 0 0-16,7 0 0 0,-2 13 0 15,2-4 0 1,-3-1 0-16,3 5 0 0,-2-1 0 16,2 0 0-16,-4 1 0 15,4-4 0-15,0 1 0 16,0 0 0-16,0-10 0 16,-2 14 0-16,2-14 0 0,0 11 0 15,0-11 0-15,0 0 0 16,0 0 0-16,0 0 0 15,0 0 0-15,0 0 0 0,0 0 0 16,0 0 0-16,0 0 0 16,0 0 0-16,0 0 0 15,0 0 0-15,0 0 0 16,0 0 0-16,-2-5 0 0,2 5 0 16,0-15 0-16,0 5 0 15,-3 0 0-15,3-2 0 16,0 2 0-16,0-2 0 15,3 0 0-15,-3 1 0 0,2 1 0 16,0 0 0-16,-2 10 0 16,4-15 0-16,-4 15 0 15,2-12 0-15,-2 12 0 16,0-7 0-16,0 7 0 16,0 0 0-16,0-10 0 0,0 10 0 15,0 0 0-15,0 0 0 16,0 0 0-16,0 0 0 0,0 0 0 15,0 0 0-15,0 0 0 16,0 0 0-16,0 0 0 16,0 0 0-16,0 0 0 15,0 0 0-15,0 0 0 16,0 0 0-16,0 0 0 0,0 0 0 16,0 0 0-16,0 0 0 15,0 0 0-15,0 0 0 16,0 10 0-16,0-10 0 15,0 15 0-15,-2-3 0 0,-2 3 0 16,4 3 0-16,-2-1 0 16,0 0 0-16,-1-2 0 15,1 4 0-15,-1-1 0 16,1-6 0-16,0 3 0 0,-1-2 0 16,3-3 0-16,-2-3 0 15,2-7 0-15,0 12 0 16,0-12 0-16,0 0 0 15,0 0 0-15,0 0 0 0,0 0 0 16,0 0 0-16,0 0 0 16,0 0 0-16,0 0 0 15,0 0 0-15,0 0 0 0,0 0 0 16,0-4 0-16,0-6 0 16,0 2 0-16,0-4 0 15,0 0 0-15,0-3 0 16,0 1 0-16,0 0 0 15,2 1 0-15,-2 1 0 0,3 3 0 16,-1-2 0 0,-2-1 0-16,2 3 0 0,-2 9 0 15,0-16 0-15,0 16 0 16,0-13 0-16,0 13 0 16,0-9 0-16,0 9 0 0,0 0 0 15,0-10 0-15,0 10 0 16,0 0 0-16,0 0 0 0,3-10 0 15,-3 10 0-15,0 0 0 16,0 0 0-16,0-7 0 16,0 7 0-16,0 0 0 15,0 0 0-15,0-10 0 0,0 10 0 16,0 0 0-16,0 0 0 16,0-9 0-16,0 9 0 15,0 0 0-15,0 0 0 16,0 0 0-16,2-14 0 0,-2 14 0 15,0 0 0-15,0 0 0 16,0 0 0-16,0 0 0 16,0 0 0-16,0 0 0 15,0 0 0-15,0 0 0 16,0 0 0-16,0 0 0 0,0 0 0 16,0 0 0-16,7 3 0 15,-7-3 0-15,18 15 0 16,-6-10 0-16,6 5 0 15,-3-3 0-15,7 3 0 0,-4-3 0 16,1 4 0-16,1-2 0 16,1-1 0-16,-4-4 0 0,-2 5 0 15,-1-4 0-15,2 2 0 16,-7-2 0-16,-9-5 0 16,16 4 0-16,-16-4 0 15,9 6 0-15,-9-6 0 16,0 0 0-16,0 0 0 0,0 0 0 15,0 0 0-15,0 0 0 16,0 0 0-16,0 0 0 16,0 0 0-16,0 0 0 15,0 0 0-15,0 0 0 16,0 0 0-16,0 0 0 16,0 0 0-16,0 0 0 0,0 0 0 15,0 0 0-15,0 0 0 16,-7 5-52-16,2 2-41 0</inkml:trace>
  <inkml:trace contextRef="#ctx0" brushRef="#br0" timeOffset="2008.4492">18453 13786 257 0,'0'0'10'15,"0"0"6"-15,0 0 3 16,0 0 4-16,0 0 1 15,0 0 3-15,0-10 0 16,0 10-1-16,0 0-8 0,0 0-6 16,0 0-5-16,0 0-2 15,-3 15-1-15,1-1-3 16,-1 3 1-16,3 6-1 16,0 3 0-16,0-2 1 15,0 0-1-15,0-2 0 0,8 1 0 16,-1-5 0-16,0-4-1 15,4 1 1-15,1-5 0 16,1-3 0-16,-1-2 1 16,2 0-1-16,6-5 1 0,-2 0 0 15,-1-3 1-15,1-4-1 16,-1-3 0-16,-2-4 1 16,-3-1-1-16,-1-3 1 15,-6-4-3-15,-3-2 0 0,-2-1 0 16,-2 0 0-16,-3 1 0 15,-6-5 0-15,-1 7 0 16,3 2 0-16,-4 4 0 0,0 2 0 16,-2 2 0-16,3 3 0 15,-3 3 0-15,3 1 0 16,-4 3 0-16,7 2 0 16,-1 0 0-16,-3 5 0 15,6 3-2-15,0 1 1 0,2 3 0 16,2 2 0-16,3 1 0 15,0-1 2-15,8 1-1 16,4-1 1-16,5-2 0 0,0-1 0 16,3-4 1-1,3-2-2-15,2 3 0 16,-3-8 0-16,0 0 0 0,-1 0 0 16,-5 0 0-16,2 0 0 15,-3 0 0-15,-5 0-6 0,-10 0-11 16,17-5-25-16,-1 5-43 15,-16 0-2-15</inkml:trace>
  <inkml:trace contextRef="#ctx0" brushRef="#br0" timeOffset="2215.1337">18875 13822 445 0,'0'0'3'0,"0"0"2"0,0 0 1 16,0 0 1-16,0 12 0 16,0-4 1-16,0 4-1 0,0 2 1 15,0-2-3-15,0 8-5 16,0-6-8-16,0-14-50 16,12 17-26-16,-9-7-1 15</inkml:trace>
  <inkml:trace contextRef="#ctx0" brushRef="#br0" timeOffset="5296.2744">18226 14645 130 0,'0'0'6'0,"0"0"4"0,0 5 5 16,0-5 3-16,0 0 6 15,0 0 3-15,-3 12 0 16,3-12 2-16,0 0-5 16,0 0-2-16,0 0-6 15,0 0-3-15,0 0-3 0,0 8-2 16,0-8 0-16,0 0-1 16,0 0 1-16,0 0 0 15,0 0 1-15,0 0-1 16,0 0 0-16,9-3 0 0,-9 3-1 15,7-12-1-15,-7 12-1 16,10-15 0-16,-6 5-1 16,1 0 0-16,1 1 0 15,-1-1-1-15,-3-5 0 0,1 2 0 16,1 3 0-16,-1-5-1 16,-1 1 0-16,1 1-1 15,2 1 1-15,-5-2-1 0,5 1 0 16,-2 0 0-16,1 1 0 15,-4 2 1-15,3 0-1 16,-1-2 0-16,1 2 0 16,-3 0 0-16,2-2 0 15,-2 2-1-15,2 0 1 16,-2-4 1-16,3 5-2 0,0-1 0 16,-3 0 0-16,3-2 0 15,-1 5 0-15,0-5 0 16,-2 2 0-16,0 0 0 0,3 0 0 15,-3-1 0-15,0 2 0 16,2 1 0-16,-2-2 0 16,0 1 0-16,0-1 0 0,0 0 0 15,3 3 0-15,-3-5 0 16,0 1 0-16,2 4 0 16,-2-6 0-16,0 6 0 15,0-4 0-15,0 4 0 16,0-2 0-16,0 9 0 0,0-18 0 15,0 11 0-15,0-3 0 16,0 2 0-16,0-2 0 16,-2 4 0-16,2-5 0 15,0 1 0-15,-3 0 0 0,3 3 0 16,-2-3 0-16,-1 0 0 16,3 0 0-16,-2 1 0 15,-3 2 0-15,5-4 0 16,-3 2 0-16,0 0 0 0,1 0 0 15,0-2 0-15,-1 4 0 16,1-3 0-16,-1 1 0 16,3 1 0-16,-2-1 0 15,0-2 0-15,-1 4 0 0,1-4 0 16,-1 4 0-16,3 7 0 16,-5-17 0-16,5 17 0 15,-5-12 0-15,5 12 0 0,-5-13 0 16,5 13 0-16,-5-12 0 15,5 12 0-15,-5-14 0 16,5 14 0-16,-4-15 0 16,4 15 0-16,-6-14 0 15,3 5 0-15,1-2 0 0,0 4 0 16,-1-2 0-16,-2-1 0 16,3 3 0-16,-3-3 0 15,3 2 0-15,2 8 0 16,-6-15 0-16,1 6 0 0,5 9 0 15,-2-14 0-15,2 14 0 16,-5-12 0-16,5 12 0 16,-5-12 0-16,5 12 0 0,-5-12 0 15,5 12 0-15,-5-12 0 16,5 12 0-16,-8-13 0 16,8 13 0-16,-5-12 0 15,5 12 0-15,-7-13 0 0,7 13 0 16,-7-15 0-16,1 5 0 15,6 10 0-15,-9-15 0 16,9 15 0-16,-10-14 0 16,10 14 0-16,-5-15 0 15,5 15 0-15,-8-12 0 0,8 12 0 16,-5-12 0-16,5 12 0 16,-7-14 0-16,7 14 0 15,-7-12 0-15,7 12 0 16,-11-12 0-16,11 12 0 0,-10-13 0 15,10 13 0-15,-7-10 0 16,7 10 0-16,-9-12 0 16,9 12 0-16,-9-10 0 15,9 10 0-15,0 0 0 0,-7-7 0 16,7 7 0-16,0 0 0 16,0 0 0-16,-7-10 0 15,7 10 0-15,0 0 0 0,0 0 0 16,-11-10 0-16,11 10 0 15,0 0 0-15,0 0 0 16,-9-9 0-16,9 9 0 16,0 0 0-16,0 0 0 0,0 0 0 15,0 0 0 1,0 0 0-16,0 0 0 16,-10-5 0-16,10 5 0 0,0 0 0 15,0 0 0-15,0 0 0 16,0 0 0-16,0 0 0 0,0 0 0 15,0 0 0-15,0 0 0 16,0 0 0-16,0 0 0 16,0 0-5-16,-13-6-84 0,13 6-3 15</inkml:trace>
  <inkml:trace contextRef="#ctx0" brushRef="#br0" timeOffset="6345.5072">18754 13347 427 0,'0'0'4'0,"0"0"3"16,0 0 0-16,0 0 1 0,0 0 0 15,0 0 1-15,0 0 0 16,7 3 0-16,-5 6-3 0,1 4-3 15,1-1-1-15,-1 5 0 16,3 3-1-16,-2 1 1 16,-1-1-1-16,2-3 0 0,-3 0-1 15,0 0-2-15,1-8-5 16,-1 6-12-16,-2 3-37 16,0-7-30-16,0-11-1 15</inkml:trace>
  <inkml:trace contextRef="#ctx0" brushRef="#br0" timeOffset="6679.2731">18641 13466 424 0,'0'0'5'0,"0"0"1"15,0 0 3-15,0 0 0 16,0 0 1-16,5-2 1 15,6 0 1-15,6-4 0 0,5 1-3 16,3-2-5-16,5-1-4 16,2 1 0-16,1 2 0 0,-1-1 0 15,-5 4 0-15,-7 0 0 16,-5 2 0-16,-1 0 0 16,-14 0 0-16,13 0 0 15,-13 0 0-15,0 0 0 16,0 0 0-16,0 0 0 0,0 0 0 15,0 0 0-15,0 0 0 16,0 0 0-16,0 0 0 16,-7 2 0-16,7-2-39 15,10 8-48-15,-10-8-3 0</inkml:trace>
  <inkml:trace contextRef="#ctx0" brushRef="#br0" timeOffset="9277.2609">20110 12175 210 0,'0'0'6'0,"0"0"5"16,0 0 2-16,0 0 3 15,0-4 2-15,0 4 4 0,0 0-1 16,0 0 3-16,0 0-6 15,0 0-1-15,8-8-2 16,-8 8-3-16,17-10-3 16,-6 3 0-16,3-1-2 0,6-1 0 15,0-4-2-15,2 1-1 16,3-4 0-16,5 2-2 16,-2-1 1-16,4-3-2 15,0 4 1-15,0-1-1 0,1 0-1 16,-1-2 1-16,0 1 0 15,0 2-1-15,3-6 1 16,-2 6 0-16,0-4-1 16,1-2 1-16,-2 2-1 0,1 1 1 15,-3 0 0-15,2 3-1 16,-7-1 1-16,2 3-1 16,-3-1 1-16,-1 0 0 15,0 1 0-15,2 0 0 16,-4-4-1-16,2 5 1 0,2-1 0 15,-2-4 0-15,-1 4 1 16,2-6-1-16,-1 6 0 16,0-3 1-16,-1 0-1 15,-3 3 0-15,-1 0 0 0,7 0-1 16,-5-2 1 0,2 2-1-16,-2 0 1 0,2-1-1 15,-2 3 1-15,1-4-1 16,4 2 1-16,-6 1-1 0,3-1 1 15,-1 0 0-15,-2-2 0 16,1 5 0-16,0-3 0 16,2 2 0-16,-4 1 0 0,-1-2 0 15,0 2 0-15,1-2-1 16,2 4 1-16,-3-4-1 16,0 4 0-16,3-3 0 15,-2 3 0-15,1-3 0 0,2 3 0 16,-4-1 0-16,3-1 0 15,-2-1 0-15,-2 3 0 16,2-4 0-16,-1 4 0 16,1-4 0-16,0 4 0 15,-1 0 0-15,0-3 0 0,3 2 0 16,-3-1 0-16,4 1 0 16,-2-1 0-16,4-1 0 15,-6 0 0-15,5 2 0 16,-2-2 0-16,3 2 0 0,-4-1 0 15,4-2 0-15,-1 2 0 16,1 2 0-16,-4-3 0 16,4-3 0-16,0 6-1 0,2-2 1 15,-4-2 0-15,2 1 0 16,0 0-1-16,2-2 0 16,-4-1-1-16,7 4 1 15,-6-4 0-15,1 2 0 0,1 0 0 16,1 2-1-16,-2-2 3 15,-1 2-1-15,3-2 0 16,-3-2 1-16,1 4 0 16,2-3-1-16,-3-1 0 15,2 4 1-15,1-6-1 0,0 2 1 16,3 0-1-16,-3 4 0 16,5-6 1-16,-3 0-1 15,3 3 0-15,-3 0 0 16,0-1 1-16,0-2-1 0,3 2 1 15,-5 4-1-15,3-4 1 16,-6 1 0-16,3-1 0 0,-1 4 1 16,1-3-1-16,3-4 0 15,-3 3 0-15,0 1 1 16,2 0-1-16,1-3 0 16,2 3 0-16,0-3 0 0,-1 3 1 15,1-3-1-15,2 1 1 16,-2 0-2-16,3 2 0 15,-4 0 0-15,1 2 0 16,-6-5 0-16,6 6 0 16,-10-2 0-16,3 2 0 0,-4-1 0 15,-3 2 0-15,-4 0 0 16,-2 4 0-16,-10 4 0 16,12-8 0-16,-12 8 0 15,0 0 0-15,0 0 0 16,0 0 0-16,0 0 0 0,0 0 0 15,0 0-11-15,0 5-27 16,-7 5-48-16,-6 4-2 16</inkml:trace>
  <inkml:trace contextRef="#ctx0" brushRef="#br0" timeOffset="11108.0543">21415 11497 297 0,'0'0'6'0,"0"0"4"0,0 0 3 0,0 0 0 15,0 0 1-15,0 0 3 16,0 0 0-16,0 0-1 16,0 0-6-16,0 0-4 15,0 0-2-15,0 0-1 16,0 0-1-16,0 0-1 15,0 0 0-15,8 7 0 0,-8-7 0 16,5 7 0-16,-5-7 0 16,10 12 1-16,-10-12 0 0,11 11 0 15,-11-11 1-15,12 12 0 16,-12-12 0-16,12 15-1 16,-12-15 1-16,10 12 0 15,-10-12 0-15,10 16 0 0,-10-16-1 16,9 15 0-16,-9-15 0 15,11 14-1-15,-6-4 0 16,-5-10-1-16,7 16 1 16,-7-16 0-16,10 18-1 0,-10-18 0 15,8 16 1-15,-8-16 0 16,9 12 1-16,-9-12-1 16,8 12 0-16,-8-12 0 15,5 13 0-15,-5-13 0 16,2 12 0-16,-2-12 0 0,6 15 0 15,-6-15 0-15,5 12 0 16,-5-12 0-16,7 10 0 16,-7-10 0-16,7 12 0 0,-7-12 0 15,5 13 0-15,-5-13-1 16,6 12 1-16,-6-12-1 16,7 13 1-16,-7-13-1 0,7 9 1 15,-7-9-1-15,5 16 1 16,-5-16-1-16,8 12 1 15,-8-12-1-15,5 12 1 16,-5-12-1-16,5 15 1 0,-5-15-1 16,9 20 1-16,-9-20-1 15,5 12 0-15,-5-12 1 16,8 18-1-16,-8-18 1 16,7 16-1-16,-4-8 1 15,-3-8-1-15,7 15 0 16,-5-6 1-16,3 2-1 0,-5-1 0 15,4-2 1-15,1 1-1 16,-5-9 0-16,4 18 0 16,-1-9 1-16,2-2-1 0,-5 4 1 15,2 1-1-15,0-4 0 16,-2 1 1-16,5 1 1 16,-2 1-2-16,-3-2 0 15,3 4 0-15,-1-6 0 0,-2 3 0 16,3 2 0-16,-1-1 0 15,1-2 0-15,-1 3 0 16,0 1 0-16,-2 0 0 0,3-1 0 16,-3 0 0-16,2 1 0 15,-2-1 0-15,3 2 0 16,-3-1 0-16,0 3 0 16,0-4 0-16,0 3 0 15,2-4 0-15,-2 2 0 0,2-3 0 16,-2 4 0-16,0-3 0 15,0 2 0-15,0-1 0 16,0 0 0-16,0-2 0 16,0 2 0-16,0-2 0 0,-2 2 0 15,0-2 0-15,2 3 0 16,-3-4 0-16,1 3 0 16,-1-3 0-16,-1 1 0 0,1 0 0 15,3-10 0-15,-5 14 0 16,0-6 0-16,5-8 0 15,-5 15 0-15,5-15 0 16,-5 17 0-16,5-17 0 0,-5 18 0 16,5-18 0-16,-5 15 0 15,5-15 0-15,-4 12 0 16,4-12 0-16,-3 12 0 16,3-12 0-16,-6 10 0 15,6-10 0-15,0 0 0 0,-2 9 0 16,2-9 0-16,0 0 0 15,0 0 0-15,-3 11 0 16,3-11 0-16,0 0 0 16,0 0 0-16,-4 9 0 0,4-9 0 15,0 0 0-15,0 0 0 16,-5 11 0-16,5-11 0 16,0 0-9-16,0 0-7 15,0 0-21-15,-10 0-47 0,10 0-2 16</inkml:trace>
  <inkml:trace contextRef="#ctx0" brushRef="#br0" timeOffset="12522.5724">21527 12458 337 0,'0'0'8'0,"0"0"2"15,0 0 3-15,0 0 2 16,0 0-1-16,-7-10 1 0,7 10 0 16,0 0 1-16,0 0-5 15,0 0-4-15,5 7-1 16,2 3-1-16,1 2-1 16,0 3 1-16,-1 0-2 15,3 5 1-15,-2-2-2 16,-3-1-1-16,4 0 1 0,-2-3-1 15,-4 2 0-15,3-2 0 16,-2 0-1-16,1-2 1 16,-2 0 0-16,-1-2 0 0,-2-10-1 15,2 14 1-15,-2-14 0 16,0 11 0-16,0-11 0 16,0 12-1-16,0-12 1 0,0 0 0 15,0 0 1-15,0 0-1 16,0 0 0-16,0 0-1 15,0 0 2-15,-7-3-2 16,2-6 0-16,1-2 0 0,-2-3 0 16,3-6 0-16,1 0 0 15,0-4 0-15,-3 1 0 16,2 1 0-16,1 0 0 16,2 3 0-16,-2 1 0 15,2 0 0-15,0 3 0 16,0 5 0-16,0 0 0 0,0 10 0 15,0-9 0-15,0 9 0 16,0 0 0-16,0 0 0 16,0 0 0-16,0 7 0 0,0 5 0 15,0 5 0-15,4 1 0 16,1 5 0-16,0 1 0 16,0-2 0-16,3 1 0 15,-1-3 0-15,-4-1 0 0,4-1 0 16,-2-1 0-16,0-5 0 15,-5-2 0-15,5 0 0 16,-5-10 0-16,3 15 0 0,-3-15 0 16,2 9 0-16,-2-9 0 15,0 0 0-15,0 0 0 16,2 11 0-16,-2-11 0 16,0 0 0-16,0 0 0 0,0 0 0 15,0 0 0 1,0 0 0-16,0 0 0 0,0 0 0 15,0 0 0-15,0 0 0 16,0 0 0-16,0 0 0 16,0 0 0-16,0 0 0 0,0 0 0 15,0 0 0-15,0 0 0 16,8-5 0-16,-8 5 0 16,13-8 0-16,-13 8 0 15,16-15 0-15,-2 6 0 0,0-2 0 16,1 2 0-16,2-4 0 15,3-1 0-15,1-4 0 16,0 1 0-16,4-3 0 0,0 0 0 16,-4 1 0-16,3 2 0 15,-7-1 0-15,1 3 0 16,-6 2 0-16,0 3 0 16,-12 10 0-16,13-9 0 15,-13 9 0-15,0 0 0 0,0 0 0 16,0 0 0-16,0 0 0 15,0 0 0-15,0 0 0 16,0 0 0-16,0 4 0 0,-10 4 0 16,-2 4 0-16,-3 3 0 15,-3 3 0-15,-2 4 0 16,-5-3 0-16,1 2 0 16,-3 1 0-16,2-5 0 0,2 3 0 15,0-5 0-15,7-3 0 16,0-5 0-16,4 1 0 15,12-8 0-15,-9 3 0 16,9-3 0-16,7-8 0 0,2-2 0 16,4-2 0-16,4-3 0 15,3 0 0-15,-3 1 0 16,3-2 0-16,-2 4 0 16,-1 2 0-16,-4 3 0 15,-6-1 0-15,-7 8 0 0,12-2 0 16,-12 2 0-16,0 0 0 15,0 0-17-15,0 0-68 16,0 0-3-16</inkml:trace>
  <inkml:trace contextRef="#ctx0" brushRef="#br0" timeOffset="13792.9356">22022 11521 0 0,'-27'19'12'0,"-2"19"6"16,-10 5 3-16,7 4 4 0,2 7-1 15,3 9 3-15,3-2-3 16,8 1 1-16,7 5-4 15,9-8-4-15,5-8-2 16,13-3 1-16,10-3 2 16,6-8 1-16,15-5-1 0,1-7-4 15,14-3-1-15,1-9-2 16,6-1-1-16,2-12-3 16,1-5-6-16,1-7-2 15,-8-9-2-15,0 4-1 0,-5-7 1 16,-7 2-1-16,-2-4 0 15,-14 2 1-15,-4-3 3 16,-5 0 0-16,-8-2 2 0,-5-9 1 16,-1 3 0-16,-9-15 1 15,-2 1 0-15,-5-6 1 16,-5-3 1-16,-7 0 1 16,-8 1 0-16,-5 7-1 15,-8 4 1-15,-4 5-1 0,-9 10-1 16,-9 11-1-16,-7 5-2 15,-3 5-1-15,0 7-4 16,0 3-6-16,-4 5-13 16,7 6-42-16,4 11-9 0</inkml:trace>
  <inkml:trace contextRef="#ctx0" brushRef="#br0" timeOffset="24060.1899">20222 12158 187 0,'0'0'7'0,"0"0"1"16,0 0 3-16,0 0 0 15,-4-10 0-15,4 10 0 16,0 0-2-16,0 0 0 16,0 0-3-16,0 0-2 0,17 12 1 15,3-1-2-15,9 3 1 16,14 4 0-16,4 4 5 15,17 0-3-15,7 3-1 16,3-4-2-16,3 5-1 16,-5-6-1-16,-3 2-5 0,-4-3-12 15,0 7-34-15,-15-9-16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24:12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21836 11732 280 0,'0'0'6'0,"0"0"6"15,-12-7 2-15,12 7 3 0,-8-10 1 16,8 10 0-16,-4-18 2 16,4 9-1-16,4-7-6 0,11-1-4 15,10-3-3-15,5 3-3 16,11-3 0-16,10 0-2 15,6-3 1-15,7 4 0 16,6 4 0-16,0 1 1 16,-1 4 0-16,5 0-1 0,-6 5 1 15,-3 5-1-15,-5 0 0 16,-1 5 0-16,-7 5-1 16,-2 4 0-16,-11 1 0 15,2 7 0-15,-7 2-1 16,-1 2 1-16,-4 1-1 0,-3 3 1 15,-5 3 0-15,-1-4 1 16,-2 8-1-16,-6-5 1 16,-2 3 1-16,-8-1 0 15,-2 1 0-15,-5 0 0 0,-4 2 0 16,-7 1 1-16,-3-1-1 16,-3-3 0-16,-8 4-1 0,0-6 1 15,-5-1-1-15,-2 0 0 16,-8-1-1-16,1-3 1 15,-6-3-2-15,-3-1 0 16,2-4 0-16,-4 1 0 0,-3-5 0 16,-1-3 0-16,1 0 0 15,3-4 0-15,2-3 0 16,-5-5 0-16,1 0 0 16,-3-5 0-16,3-8 0 15,5-1 0-15,-1-6 0 16,2-7 0-16,3 1 0 0,8-7 0 15,8-2 0-15,10-5 0 16,1-4 0-16,14 0 0 16,7-6 0-16,13 0 0 15,11-4 0-15,12 1 0 0,8-1 0 16,9 3 0-16,1 1 0 16,9 3 0-16,-1 3 0 0,2 8 0 15,3 4 0-15,-5 4 0 16,-2 9 0-16,0 1 0 15,-6 8 0-15,-7 6 0 16,-2 1 0-16,-5 3-7 0,-13 0-15 16,1 3-40-16,-6 9-22 15,-5 0-3-15</inkml:trace>
  <inkml:trace contextRef="#ctx0" brushRef="#br0" timeOffset="1076.5686">22989 10798 137 0,'0'0'7'0,"0"0"4"0,0 0 1 16,0-8 3-16,0 8 3 15,0 0 1-15,0-7-3 16,0 7 1-16,0 0-6 16,13 0-3-16,-13 0-2 15,19 15-2-15,-8 2-1 0,-1 5 0 16,5 9 2-16,2 3 2 15,-2 6 1-15,4 2 0 16,4 7 1-16,-5-4-2 16,1 7 1-16,-1-7-2 15,-1 3 1-15,-2-2-2 0,-3-2-1 16,-7-2 0-16,1-4 0 16,-4-1-1-16,-2-3 0 0,0-4-1 15,0-5 0-15,0-5-1 16,0-5 0-16,0-3 1 15,0-12 0-15,0 15 1 16,0-15 2-16,0 0 2 0,0 0 2 16,0 0 1-16,0 0 0 15,0 0-1-15,0 0 0 16,0 0-2-16,0 0-2 16,0 0-3-16,0 0-3 15,-5-5-4-15,5 5-7 0,-3-10-17 16,3 10-48-16,0 0-3 15</inkml:trace>
  <inkml:trace contextRef="#ctx0" brushRef="#br0" timeOffset="1566.0728">23083 11523 306 0,'0'0'6'0,"0"0"6"0,0 0 2 16,0 0 0-16,0 0 0 16,-2-9 1-16,2 9-1 15,0 0-1-15,0 0-6 0,0 0-6 16,2 3-1-1,-2-3-2-15,13 14 1 0,-3-5-1 16,3 5 2-16,-1 0 0 16,6-1 1-16,-9 2-2 15,6 0 1-15,-2-1-1 0,-1 1 0 16,-5-3 1-16,1 0 0 16,-8-12 1-16,8 16 0 15,-8-16 3-15,0 0 2 0,0 0 1 16,0 0 1-16,9-8 0 15,-6-2 0-15,2-5-1 16,0-2 0-16,2 0-2 16,1-3-2-16,-4 0-1 0,5 2 0 15,-2 3 0-15,0 4 1 16,-2-1-1-16,-5 12 0 16,5-10-2-16,-5 10-2 15,0 0-10-15,2-10-26 16,-2 10-43-16,0 0-1 0</inkml:trace>
  <inkml:trace contextRef="#ctx0" brushRef="#br0" timeOffset="6800.8112">17965 13240 228 0,'0'0'6'0,"0"0"5"16,0 0 4-16,0 0 4 15,0 0 1-15,0 0-1 0,-7-4 2 16,7 4-1-16,0 0-4 16,0 0-5-16,0 0-4 15,0 0-3-15,0 0-1 16,0 0 0-16,5 10 1 0,-5-10 0 16,12 12 1-16,-2-2 0 15,3 0-1-15,-1 2 1 16,3 3-1-16,0 2 0 0,0 1-1 15,-1 1-1-15,2 1 0 16,-2 2 0-16,4 1-1 16,-6 0 0-16,4 1 0 0,-2-2 0 15,-1 3 0-15,1-3 0 16,-1 1 0-16,-3-1 0 16,0 0 1-16,-3 0-1 15,1-5 0-15,2 4 0 16,-1-1 0-16,-4-1 0 15,3 1 0-15,-3-3 0 0,2 4 0 16,-2-2 0-16,3-2 0 16,-5 4 0-16,2-2 0 15,-1 4 0-15,-1-6 0 16,-1 3 0-16,1-1 0 0,-1 1 0 16,0 2 0-16,1-7 0 15,-3 3 0-15,3-1 0 16,-3 0-1-16,3 3 1 0,-3-3 0 15,0 1-1-15,0 2 0 16,2 2 0-16,-2 0 0 16,0 0 0-16,0 1 1 15,0-1-2-15,-2 0 1 16,-1-3 1-16,3 2 0 0,-3-4 0 16,0 3-1-16,1 0 1 15,0-3 0-15,-1 3-1 16,3 1 1-16,-2-4-1 0,-1 0 1 15,1 0 0-15,-3-2-1 16,5 2 1-16,-5 1-1 16,5-3 1-16,-3-1-1 15,-2-1 1-15,3-1-1 16,-1 0 1-16,1-2-1 0,2-10 0 16,-2 15 0-16,2-15 0 15,0 0 0-15,-3 10 0 16,3-10 0-16,0 0 0 0,0 0 0 15,-2 12 0-15,2-12 1 16,-3 11-1-16,3-11 1 16,-4 12-1-16,4-12 1 15,-6 12-1-15,6-12 0 16,-3 7 1-16,3-7-1 0,0 0 0 16,0 0 0-16,0 0 1 15,0 0-1-15,0 0 0 16,0 0 1-16,0 0-1 15,0 0 0-15,0 0 0 16,0 0 1-16,0 0-1 0,0 0 1 16,0 0-1-16,0 0 1 15,0 0-1-15,3-7 1 16,-3 7-1-16,2-12 0 0,4 2 1 16,-4 0-1-16,3-2 0 15,-2-3 0-15,1 0 0 0,1-3 1 16,-2-1-1-1,2 2 0-15,-2-6 0 0,-1 3 0 16,3-2 1-16,-3 2-1 16,-2 1 0-16,0-1 0 15,0 2 1-15,0-2-1 0,0 0 0 16,0 3 0-16,0-3 0 16,0 0 0-16,-2 1 0 15,2-1 0-15,-2-2 1 16,-1 5 1-16,3-6 0 15,-2 3-2-15,-1 0 0 0,3 0 0 16,-3 1 0-16,-2 1 0 16,5 2 0-16,-5-5 0 15,3 4 0-15,0 0 0 16,-1 0 0-16,-2-1 0 0,1 4 0 16,0-4 0-16,-1 3 0 15,3 0 0-15,-3 0 0 16,0-2 0-16,1 5 0 15,1-6 0-15,1 3 0 0,-4-2 0 16,1 0 0-16,3 1 0 16,-3 0 0-16,0-2 0 15,0 1 0-15,0 2 0 0,0 0 0 16,0 0 0-16,0 3 0 16,0-3 0-16,0 2 0 15,-3 1 0-15,3-1 0 16,-2 1 0-16,0 0 0 15,2 0 0-15,-1 0 0 16,-1-1 0-16,2-3 0 0,-2 7 0 16,2-3 0-16,-1 1 0 15,2-1 0-15,-1 3 0 16,0-1 0-16,0-1 0 0,-2 5 0 16,7 6 0-16,-8-18 0 15,3 7 0-15,5 11 0 16,-10-15 0-16,8 6 0 15,-3 1 0-15,-1-2 0 0,-1 3 0 16,7 7 0-16,-7-17 0 16,7 17 0-16,-7-9 0 15,7 9 0-15,-8-11 0 0,8 11 0 16,0 0 0-16,-8-9 0 16,8 9 0-16,0 0 0 15,-7-10 0-15,7 10 0 16,0 0 0-16,0 0 0 15,-9-11 0-15,9 11 0 16,0 0 0-16,-6-8 0 0,6 8 0 16,0 0 0-16,0 0 0 15,-8-12 0-15,8 12 0 16,0 0 0-16,0 0 0 0,-7-7 0 16,7 7 0-16,0 0 0 15,-2-10 0-15,2 10 0 0,0 0 0 16,0 0 0-16,-5-7 0 15,5 7 0-15,0 0 0 16,0 0 0-16,0 0 0 16,0 0 0-16,0 0 0 0,0 0 0 15,0 0 0-15,-7 7 0 16,3 6 0-16,4 2 0 16,-4 5 0-16,1 2 0 15,3 3 0-15,-2 1 0 16,-3-1 0-16,3-4 0 15,-1 0 0-15,3-8 0 0,-2-1 0 16,2-2 0-16,0-10 0 16,-3 12 0-16,3-12 0 15,0 0 0-15,0 0 0 16,0 0 0-16,0 0 0 0,0 0 0 16,0-7 0-16,0-3 0 15,3-5 0-15,-3 3 0 0,2-8 0 16,1-2 0-16,-1-1 0 15,0 1 0-15,-2 3 0 16,3-2 0-16,-1 2 0 16,-2 3 0-16,0 2 0 0,0-1 0 15,0 6 0-15,0-1 0 16,0 10 0-16,0-15 0 16,0 15 0-16,0-10 0 15,0 10 0-15,0 0 0 0,0 0 0 16,0 0 0-1,0 0 0-15,0 0 0 0,0 0 0 16,0 0 0-16,0 0 0 16,13 0 0-16,-6 4 0 15,5 4 0-15,4-1 0 16,-2 6 0-16,9-3 0 0,-3-1 0 16,-1-1 0-16,-1 2 0 15,-1-1 0-15,-1-1 0 16,-4-5 0-16,-2 1 0 0,-10-4 0 15,12 5 0-15,-12-5 0 16,0 0 0-16,0 0 0 16,0 0 0-16,0 0 0 0,0 0 0 15,0 0 0-15,0 0 0 16,0 0 0-16,0 0 0 16,0 0 0-16,0 13 0 15,18-5-81-15,-18-8-11 0</inkml:trace>
  <inkml:trace contextRef="#ctx0" brushRef="#br0" timeOffset="8095.2279">18517 13585 4 0,'0'0'0'16,"0"0"0"-16,-18 8 0 16,6 1 0-16,0 3 0 15,-6 8 0-15,1 5 1 0,-3 10-1 16,3 4 1-16,5 7 0 15,2 2 0-15,4 3 1 16,6 2-1-16,8-5-1 16,9-4-1-16,8-2 1 15,10-9 1-15,2-9 1 16,11-9 3-16,-2-5 2 0,9-10 3 16,2-10 0-16,1-7 1 15,1-10 1-15,-4-4 0 16,0-5 6-16,-13-6 5 0,6-1-1 15,-14-3-1-15,-10 2 2 16,-8-7 1-16,-9 5 0 16,-7-7 0-16,-10-2-5 0,-12 9-1 15,-10-2-3-15,-8 9 0 16,-8 5-2-16,-9 11-1 16,-7 3-2-16,-3 13 0 15,-3 7-3-15,0 7-4 16,6 11 0-16,6 2-8 0,7 4-24 15,3 3-41-15,23 0-5 16</inkml:trace>
  <inkml:trace contextRef="#ctx0" brushRef="#br0" timeOffset="9140.6166">16024 14638 244 0,'0'0'0'0,"0"0"1"15,0 0 3-15,5-2 2 16,7 2 4-16,13 4 2 0,9 1 1 16,21 5 2-1,18 0 1-15,21 2-1 0,15-2-3 16,21 3-2-16,14-1-3 16,7-4-1-16,9 4-3 0,4-2 0 15,-3 5-1-15,-1-6-1 16,-4 4 2-16,-10 0-2 0,-4-4 0 15,-13-4-1-15,-4 3 1 16,-18-6-1-16,-15 1-1 16,-15-3 1-16,-15 0-1 15,-13 0 2-15,-14 0 3 16,-10 0 3-16,-9 0 2 16,-7 0 1-16,-9 0 0 0,0 0 3 15,0 0-3-15,0 0 0 16,0 0-3-16,5-10-3 15,-5 10-1-15,0 0-1 0,0 0-1 16,0-8 0-16,0 8-3 16,0 0-5-16,0 0-10 15,0 0-33-15,0 0-32 16,0 0-2-16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7:33:02.0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2478 14870 65 0,'0'0'8'0,"0"0"3"0,24 2 9 16,4-2 5-16,12 0 4 16,18-6 3-16,13-5 2 15,26-3 0-15,25-8-5 0,13-5-4 16,8-1-6-16,24-4-5 16,12 0-3-16,12-1-2 15,9 2-3-15,-4 0 1 16,-3 7-1-16,2-2-3 15,-9 7 1-15,-14 2-1 16,-16 2-1-16,-17 3 0 0,-15 2 0 16,-14 5-1-16,-16-1 0 15,-19 6 0-15,-18 0-1 16,-10 0 0-16,-19 6 1 0,-16 4 0 16,-12 0-1-16,-28 5 0 15,-18-3-2-15,-21 7 0 16,-25 1 0-16,-25 3-1 15,-30 4 0-15,-20 0-1 0,-24 3 0 16,-18 8 0-16,-10-4 2 16,-9 6 1-16,1 2-1 15,2 0 2-15,8 2 0 0,13-2-1 16,12-3 0-16,12-1 2 16,15-4 0-16,18-3-1 15,16-7 2-15,21-4-2 16,29-5-1-16,13-3 1 15,21-5 0-15,29-4 0 0,18-3 0 16,41-7 0-16,26-10 1 16,25-5 2-16,27-7 3 15,33-2-3-15,22-9 2 16,27 1-2-16,17-4 0 16,16 1 1-16,7 0 0 0,1 8-1 15,-4-1-1-15,-14 7 1 16,-8 6 0-16,-19 5 0 0,-24 2 0 15,-26 8 0-15,-17 2-1 16,-26 5 0-16,-19 0-1 16,-23 5 1-16,-13-2-2 15,-19 6 2-15,-13-1-2 16,-9 4 0-16,-8 2-5 0,-17 4-15 16,-6 5-56-16,-16-1-3 15</inkml:trace>
  <inkml:trace contextRef="#ctx0" brushRef="#br0" timeOffset="18039.3198">2761 12971 315 0,'0'0'8'0,"0"0"2"16,0 0 4-16,0 0 2 16,0 0 4-16,3-10-1 15,-3 10 0-15,0 0 0 16,-10 0-6-16,0 2-4 0,-5 11-3 16,-5 7-3-16,-5 1-2 15,-2 12 0-15,-8 4 0 16,-2 6 1-16,0 6-1 0,-5 2 1 15,-4 6-1-15,-8-1 0 16,-1 2 0-16,-2 0-1 16,3 1-1-16,-1-2 0 15,-5-3 0-15,5-1 0 16,11-5 0-16,7 1 0 16,-1-7 1-16,3 2 3 0,3-7-1 15,0-5 0-15,6 3 0 16,1-10 0-16,1-1 0 15,4-4 0-15,0-3 0 0,3-4-1 16,6-6-1-16,-1-2 1 16,12-5-1-16,0 0 1 15,-9 11 0-15,9-11 0 0,0 0 0 16,0 0-1-16,0 0 0 16,0 0-2-16,0 0-2 15,0 0-3-15,-4-8-7 16,4 8-12-16,-2-10-23 0,2 10-36 15,2-11-3-15</inkml:trace>
  <inkml:trace contextRef="#ctx0" brushRef="#br0" timeOffset="18385.4088">1690 13821 390 0,'0'0'6'0,"0"0"1"0,0 0 1 16,0 0 0-16,0 0 0 15,0 0 1-15,0 0 0 16,3 6 1-16,-3 14-5 16,0 1-3-16,-11 3 1 0,-3 3-1 15,2 0 1-15,-9 3-1 16,6-2-1-16,-13-4 0 15,14-2-1-15,4-7 0 16,2-1 0-16,8-2 0 0,0-12 0 16,8 12 0-16,2-10 1 15,13-2 1-15,2 0-1 16,-4-2 2-16,7-3-1 16,4-2 0-16,5-1-8 15,4-4-12-15,0 2-63 0,-3 4-3 16</inkml:trace>
  <inkml:trace contextRef="#ctx0" brushRef="#br0" timeOffset="19195.5149">3005 12983 222 0,'0'0'6'0,"0"0"2"0,0 0 6 15,5-3 2-15,-5 3-1 16,0 0 0-16,7-2 0 0,-7 2 3 15,11 0-5-15,-2 2-4 16,9 3-4-16,6 0 0 16,1 1 2-16,16-2 2 0,0 4 0 15,14-4-1-15,7-1 0 16,10-1 0-16,6-2 0 16,3 0-2-16,4-2-1 15,4-4-1-15,6 2-2 0,-1-4 1 16,-2 4-2-16,0-1 0 15,-3 0 0-15,1 0 0 16,-5 0 0-16,-5 3-1 16,-4 2 1-16,-5-3-1 0,-9 3 0 15,-8-2 1-15,-4 2-1 16,-13 0 0-16,-5 0 0 16,-7 0 0-16,-5 0 0 15,-8 0 0-15,-12 0 0 0,13 2 1 16,-13-2-1-16,0 0-1 15,0 0-1-15,0 0-2 16,0 0-6-16,0 0-12 0,0 0-38 16,3-5-19-16</inkml:trace>
  <inkml:trace contextRef="#ctx0" brushRef="#br0" timeOffset="19628.6417">4471 12758 347 0,'0'0'3'16,"0"0"1"-16,0 0 0 15,0 0 0-15,0 0 3 0,0 7 0 16,0-7 3-16,16 12 0 16,1-2-2-16,3 0-1 0,7 5 1 15,6-2 0-15,1 1 0 16,3 1-2-16,4 0-2 16,-4-3 0-16,0 0-1 15,-7-1-1-15,-3 1-1 0,-4-3 0 16,-6 5 0-16,-7-2 0 15,-5 0 0-15,-5 5 0 16,-5-1 1-16,-8-3 0 16,-4 6 0-16,-8-1 0 15,-2-2-1-15,-3 2 0 16,3-1-2-16,-1-8-3 0,6 6-7 16,0-4-11-16,9-10-49 15,1 5-10-15</inkml:trace>
  <inkml:trace contextRef="#ctx0" brushRef="#br0" timeOffset="20429.5934">2667 10860 270 0,'0'0'10'0,"0"0"5"16,0 0 1-16,0 0 4 16,0 0 0-16,0-9 1 0,0 9 1 15,0 0-3-15,0 0-8 16,0 0-4-16,2 9-2 16,-2 13-2-16,0 3-2 15,-2 7 2-15,0 8-1 16,-1 9 2-16,-5 1-1 15,1 2 0-15,0 0-1 0,2-3 0 16,0-1 0-16,-3-4 0 16,3-7-1-16,-2 0 0 15,7-7 0-15,0-6-1 0,-3-3 1 16,3-6-1 0,-2-5 0-16,2-10 0 0,0 7-1 15,0-7-2-15,0-4-2 16,0-9-6-16,0-2-8 15,0-6-10-15,5-5-27 0,4-2-25 16,-4-5-7-16</inkml:trace>
  <inkml:trace contextRef="#ctx0" brushRef="#br0" timeOffset="20932.3001">2722 10868 295 0,'0'0'7'0,"0"0"4"0,5-11 4 15,-5 11 0-15,0 0 1 16,5-9 2-16,-5 9-2 16,0 0-1-16,0 0-5 0,0 15-4 15,-8 7-2-15,-2 7-3 16,-2 6 1-16,-9 8 1 15,5 3 1-15,-2 4-1 16,-10-3 0-16,9-7 0 0,-1-4-1 16,8-8 1-16,-4-6-1 15,4-10 1-15,4 1 0 0,-1-7 2 16,9-6-1-16,0-8-1 16,0-7-1-16,7-11 1 15,-1-3-1-15,6-10-1 16,0-6-1-16,5-7-2 0,-2 4 1 15,3-1 1-15,-6 5 0 16,1 6 0-16,1 10 0 16,-1 5 0-16,-6 8 0 15,1 4-1-15,-8 11-1 16,0 0 0-16,13 0 1 16,-6 13 0-16,0 9 0 15,0 8 0-15,4 7 2 0,1 3 2 16,6 4 0-16,1 4-1 15,1-1-2-15,0-3-10 16,-3-4-24-16,11-4-46 0,-3-5-3 16</inkml:trace>
  <inkml:trace contextRef="#ctx0" brushRef="#br0" timeOffset="21710.1445">1645 13779 302 0,'0'0'5'0,"0"0"4"0,0 0 4 15,0 0-1-15,0 0 0 16,0 0-2-16,0 0 1 16,0 0 0-16,0 0-5 15,-2 7-4-15,-3 7-3 16,-2 7 0-16,7-2 0 0,-13 9 2 15,10-4 1-15,-6 3-2 16,1-7-3-16,6 2-7 0,-4-8-13 16,6-14-36-16,-2 19-17 15</inkml:trace>
  <inkml:trace contextRef="#ctx0" brushRef="#br0" timeOffset="22293.7604">1128 14555 397 0,'0'0'4'15,"0"0"1"-15,0 0 1 16,0 0 1-16,0 0-1 15,0 0 2-15,7-1 0 0,4-2 1 16,-2-5-5-16,7-1-1 16,5-1-1-16,7 0 0 15,-3 0-1-15,2-2 0 0,-6 2-1 16,-2 2-2-16,-1 3 2 16,-4 5-1-16,2 5 1 15,-14 4 0-15,-2 12 0 16,-7 4-1-16,-6 4 1 0,1 12 2 15,-6 0 0-15,-7 4-1 16,-3 2 0-16,7-5-1 16,-4-4 1-16,7-7 0 0,3-4-1 15,2-10-1-15,-1-6 0 16,14-11 1-16,0 10 1 16,0-10 0-16,12-12-1 15,1-4 0-15,4-3 1 16,5-1-2-16,1-7-7 0,9 2-21 15,8-2-52-15,-6-1-2 16</inkml:trace>
  <inkml:trace contextRef="#ctx0" brushRef="#br0" timeOffset="22594.7051">1592 14554 387 0,'0'0'4'15,"0"0"1"-15,-12 14 2 0,8-1-1 16,1-3 1-16,3 7 1 16,0-2 0-16,0 2 1 15,0 1-2-15,15-6-3 16,0-3 1-16,2-3-1 0,3-6 1 16,3-3-1-16,2-4 0 15,1-9 1-15,-5 0-1 16,-8-2-1-16,3-3-1 0,-11 0 1 15,-5 1-2-15,-5 3 0 16,-11 5-1-16,-12 4-2 16,3 8-2-16,0 6-13 15,-7 25-58-15,0-13-10 16</inkml:trace>
  <inkml:trace contextRef="#ctx0" brushRef="#br1" timeOffset="28294.3521">2764 12916 172 0,'0'0'6'16,"0"0"3"-16,0 0 2 15,0 0 4-15,0 0 2 16,0 0 2-16,0 0 0 0,0 0 3 16,0 0-4-16,5 0 0 15,-5 0-1-15,0 0-1 16,4-5 0-16,2-5 0 15,-1-2-1-15,5-3-2 0,-3-5-1 16,3-2-1-16,5-6-2 16,0-1-1-16,2-3-2 15,3 0 0-15,0-8-1 0,2 6 0 16,-4-7 0-16,5 5-1 16,-2-3 0-16,0 3 0 15,-1 1-1-15,-1 3-1 16,-1 2 1-16,5-2-2 15,-4 2-1-15,-1 6 1 0,3-3-1 16,2 2 1-16,-3-3-1 16,0 4 2-16,2-3-2 15,-2 4 0-15,-2 1 0 16,1-3 0-16,-3 4 0 16,-2 0 0-16,4 1 0 0,-4 0 0 15,-1-2 0-15,2 1 0 16,-6 2 0-16,4-1 0 15,2-1 0-15,0-2 0 16,0 1 0-16,-5 2 0 0,5 0 0 16,0-2 0-16,0 2 0 15,-2-1 0-15,-1 1 0 16,0 4 0-16,1-1 0 0,1-2 0 16,-1-1 0-16,-1-4 0 15,0 5 0-15,6-3 0 16,-3-3 0-16,0 3 0 15,3-8 0-15,-6 7 0 0,3-1 0 16,-3-1 0-16,3-1 0 16,-2 2 0-16,-1 5 0 15,1-6 0-15,1 7 0 16,-4-4 0-16,5 0 0 0,3-3 0 16,-6 5 0-1,2-2 0-15,2 0 0 0,-4-1 0 16,3 4 0-16,-5 4 0 15,-1 0 0-15,0 5 0 16,-5 0 0-16,-4 10 0 0,5-10 0 16,-5 10 0-16,0 0 0 15,0 0 0-15,0 0 0 16,0 0 0-16,0 0 0 0,0 0 0 16,0 0 0-16,0 0 0 15,0 0 0-15,0 0 0 16,0 0 0-16,0 0 0 0,0 0-27 15,-7 12-56-15,7-12-10 16</inkml:trace>
  <inkml:trace contextRef="#ctx0" brushRef="#br1" timeOffset="28710.4137">3763 11118 390 0,'0'0'5'0,"0"0"2"16,0 0 0-16,0 0 0 16,0 0 1-16,0 0 1 0,0 0 1 15,0 0 3-15,0 0-4 16,15-11 0-16,-2 2-1 16,9-4 0-16,-2-4 1 0,9 0-1 15,1-4-4-15,-2-1-4 16,-1 3 0-16,-2 2 0 15,-6 5 0-15,-3 1 0 0,-7 6 0 16,-9 5 0-16,11 0 0 16,-6 8 0-16,-5 12 0 15,2 0 0-15,-2 9 0 16,3 3 0-16,-1 5 0 16,0 3 0-16,1-1 0 0,2-4 0 15,-3-5 0-15,1-3 0 16,5-7 0-16,-3-5 0 15,-1 0 0-15,-4-15 0 16,8 12 0-16,-8-12 0 16,0 0 0-16,10 5-15 0,-18-5-75 15,8 0-2-15</inkml:trace>
  <inkml:trace contextRef="#ctx0" brushRef="#br1" timeOffset="30109.9558">2714 12818 279 0,'0'0'7'16,"0"0"5"-16,0 0 1 16,-5 7 5-16,5-7-1 0,-10 7 3 15,1-5 2-15,-2 1 0 16,-1-3-6-16,2 0-2 15,-3-3-3-15,-3-4-2 16,-2-1-1-16,-2-4-2 0,-2-6 2 16,-3 4-2-16,0-6 0 15,-10 0-1-15,0-4 1 16,3-2 0-16,-3 5-6 0,0-4 0 16,3-1 0-16,-8 4 0 15,3 0 0-15,2 3 0 16,-3-4 0-16,1 3 0 15,0 0 0-15,-2-2 0 0,3 5 0 16,6-2 0-16,-4-4 0 16,-1 5 0-16,3-2 0 15,7 3 0-15,0 0 0 16,-2 0 0-16,-6-1 0 16,7 3 0-16,0 3 0 15,1-3 0-15,3 3 0 16,-10 0 0-16,2 1 0 0,5-1 0 15,3 0 0-15,-3 3 0 16,10-2 0-16,-7-2 0 16,-1 1 0-16,8 0 0 0,-2 2 0 15,-3-3 0-15,2 1 0 16,-4-3 0-16,-7 0 0 16,8 3 0-16,-1-5 0 0,0 2 0 15,4 2 0-15,0 2 0 16,2-3 0-16,6-4 0 15,-6 9 0-15,4-3 0 0,-1 1 0 16,1 0 0-16,-3-1 0 16,1-1 0-16,-4 6 0 15,6-4 0-15,2 1 0 16,-8 2 0-16,0-1 0 16,-3 4 0-16,8-2 0 15,3 2 0-15,10 5 0 16,-18-10 0-16,9 5 0 0,9 5 0 15,-10-5 0-15,10 5 0 16,0 0 0-16,0 0 0 16,0 0 0-16,0 0 0 0,0 0 0 15,-11-5 0-15,11 5 0 16,-7 0 0-16,7 0 0 16,0 0 0-16,0 0 0 0,0 0 0 15,0 0 0-15,5-2 0 16,-5 2 0-16,0 0 0 15,0 0 0-15,-7 0 0 16,7 0 0-16,0 0 0 0,0 0 0 16,0 0 0-16,0 0 0 15,0 0 0-15,0 0 0 16,0 0-56-16,9-2-37 16,2-3 0-16</inkml:trace>
  <inkml:trace contextRef="#ctx0" brushRef="#br1" timeOffset="31715.5137">4388 11209 395 0,'0'0'6'0,"0"0"2"0,-11-15 2 16,11 15 2-16,-12-12 0 16,12 12 1-16,-5-17 0 15,3 7 0-15,2 10-5 16,0-18-3-16,5 8-2 16,9 1-1-16,1 1-2 0,0 1 0 15,-2 2 0-15,6 5 0 16,-1 0 0-16,-1 5 1 15,-4 10-1-15,-4 4 1 16,-4 4-1-16,-5 4 1 16,0 0 0-16,-2 2 1 0,-8-3-1 15,1-2-1-15,-2-4 1 16,4-3-1-16,0-7 1 16,7-10 1-16,-11 7-2 0,11-7 0 15,-2-7 0-15,2-5 0 16,0-8 0-16,0-7 0 15,0-3 0-15,2-4 0 0,4-6 0 16,-4 2 0-16,1 6 0 16,-3 1 0-16,2 8 0 15,0 5 0-15,-2 6 0 16,0 12-2-16,0-8 1 16,0 8-1-16,3 8 2 0,2 4 0 15,-1 2-1-15,7 2 2 16,1 4-1-16,3 0 1 15,0 2 1-15,3-7 0 16,-1 0-2-16,3-7 0 16,-3-4-5-16,3-4-10 0,2-9-44 15,3 0-28-15,-5-5-2 16</inkml:trace>
  <inkml:trace contextRef="#ctx0" brushRef="#br1" timeOffset="32737.364">765 11360 356 0,'0'0'5'0,"0"0"3"0,0 0 1 16,0 0 2-16,-10-5-1 15,10 5-1-15,0 0 1 16,-9 0 1-16,9 0-5 16,2 18-2-16,8-6-2 0,-1 3 0 15,14 2 0-15,2 1 1 16,-2-11-1-16,-4-2 1 16,1-2 0-16,0-3 0 0,0-8 0 15,-3-4 0-15,-2-3 0 16,-5-3 0-16,-7 1 0 15,2 2 0-15,-3-3-1 16,-2 4 0-16,-5 2-1 0,-2-1 1 16,-4 3-1-16,2 4-1 15,9 6 0-15,0 0-2 16,0 0 1-16,0 0 0 16,0 0 0-16,5 0 1 0,7 4-1 15,3 1 1-15,5 0 1 16,4 2 0-16,1 1 1 15,0 1-1-15,0 1 1 16,-8 0-1-16,4 4 1 16,-8 2-1-16,-9 4-2 0,-4 2 0 15,0 0-4-15,-2 3-7 16,-6-2-14-16,-4-4-57 0,0 6-2 16</inkml:trace>
  <inkml:trace contextRef="#ctx0" brushRef="#br1" timeOffset="33345.1473">969 11846 373 0,'0'0'5'16,"0"0"4"-16,2-10-1 16,-2 10 0-16,0 0-1 15,0 0 1-15,0 0 0 0,0 0 0 16,8 4-4-16,-6 11-2 15,9 6-1-15,1 1 1 16,6 1 1-16,-2 3-1 0,2 2 1 16,-1-3-2-16,-2-6 1 15,2-1-1-15,-8-4 0 16,3-1 0-16,-12-13 1 16,2 10 0-16,-2-10 0 15,0 0 0-15,-7-6 0 16,-5-6-1-16,3-5 1 0,0-5-1 15,-3-2-1-15,-6-9-1 16,3 3 2-16,3 1-1 16,0 0 2-16,-4 8-1 0,-4-1 1 15,13 7 0-15,4 5 0 16,3 10 0-16,-12-10-1 16,12 10-1-16,0-8 0 0,0 8 0 15,15-4 0-15,-2 1 0 16,-4 3 0-16,9-3 0 15,4 3 1-15,-2 6 1 16,7-2-1-16,-1-1 2 0,-1 0-4 16,-4-3-6-16,9-3-32 15,2-4-45-15,-2-8-2 16</inkml:trace>
  <inkml:trace contextRef="#ctx0" brushRef="#br1" timeOffset="34860.5479">5914 7579 242 0,'0'0'4'0,"0"0"3"16,0 0 0-16,0 0 2 16,0 0 2-16,0 0 1 15,0 0 0-15,0 0 2 16,0 0-2-16,0 6-3 15,0-6-1-15,0 0 0 0,0 7-3 16,0-7 0-16,0 0-1 16,0 10-1-16,0-10-1 15,0 0 0-15,0 0 1 0,0 0 1 16,0 0 1-16,5 5 2 16,-5-5 1-16,9-2 0 15,-9 2 1-15,18-20 1 16,-8 5-1-16,7-5 0 0,0-5 0 15,6-5-2-15,2-4-1 16,2-7 0-16,6-9-1 16,1-3 0-16,6-4-1 15,3-4 0-15,1-6 0 0,4-3-1 16,1-4 0-16,1 2 0 16,2-2-1-16,0 0 0 15,0 0-2-15,3-1 0 16,0 1 0-16,-4-1 0 0,2 1 0 15,-1 2 0-15,-2 2 0 16,-3 7 0-16,-2 2 0 16,-5 2 0-16,-3 8 0 0,-2 1 0 15,-1 5 0-15,0 6 0 16,-10 2 0-16,3 1 0 16,-7 7 0-16,-3 4 0 15,-2 5 0-15,-5 5 0 16,-2 3 0-16,-8 12 0 15,8-12 0-15,-8 12 0 0,0 0 0 16,0 0 0-16,0 0 0 16,0 0 0-16,0 0 0 15,0 0 0-15,0 0 0 0,0 0 0 16,0 0 0-16,0 0 0 16,0 0 0-16,0 0 0 15,0 0 0-15,0 0 0 16,0 0 0-16,0 0 0 0,0 0 0 15,0 0 0-15,0 0 0 16,0 0 0-16,0 0 0 16,0 0 0-16,0 0 0 15,0 0-6-15,0 0-11 0,0 0-14 16,0 0-49-16,0 0-7 16</inkml:trace>
  <inkml:trace contextRef="#ctx0" brushRef="#br1" timeOffset="35382.4799">7107 5695 383 0,'0'0'5'0,"0"0"1"0,0 0 3 15,-8 0-1-15,8 0 2 16,0 0 0-16,0 0-1 15,0 0 1-15,0 0-2 16,0 0-3-16,5-10 0 0,7 0 0 16,6 1 0-16,2-7 0 15,2-2 1-15,5-1-1 16,1-1 0-16,-3 3-1 0,-2 0-1 16,-4 3-1-16,-4 0-1 15,-5 10 1-15,-10 4-2 16,13 0 0-16,-8 7 0 0,-3 8 0 15,0 7 0-15,3 0 0 16,0 5 0-16,3 2 0 16,-1 0 0-16,1-5 0 15,-1 1 0-15,4-2 0 0,-4-8 0 16,0-1 0-16,3-4-5 16,-10-10-15-16,10 0-43 15,-10 0-24-15,15 0-3 16</inkml:trace>
  <inkml:trace contextRef="#ctx0" brushRef="#br1" timeOffset="36142.5592">7380 5085 414 0,'0'0'4'0,"0"0"3"15,0 0 0-15,-2-10 1 0,2 10 0 16,0-12 1-16,0 2 0 16,7 1 0-16,4 1-4 15,1-2-2-15,3 2-2 16,2 1 0-16,5 7 0 0,1 0 0 16,-4 7-1-16,2 9 1 15,-7 1 0-15,1 5 0 16,-7 3 1-16,-6 2-1 15,-2 1 0-15,0-4 0 16,-7-2 0-16,-3-5 0 0,2 1 1 16,1-7-1-16,7-11 1 15,-12 1-1-15,12-1 0 16,-11-14 0-16,11-9 0 0,0-4 0 16,0-7-1-16,0-4 0 15,0-4 0-15,2 3 1 16,2 4-1-16,-2 0 1 15,1 10-1-15,-3 8 0 0,0 4 0 16,0 13-1-16,0 0 1 16,12 10 0-16,-5 6-1 15,6 3 0-15,-1 3 1 16,6 1 0-16,3 0 0 0,2-2-1 16,2-8-4-16,5 2-14 15,-7-6-64-15,4-4-4 16</inkml:trace>
  <inkml:trace contextRef="#ctx0" brushRef="#br1" timeOffset="38008.5718">5911 7533 282 0,'0'0'8'0,"0"0"5"15,0 0 2-15,0 0 4 16,0 0 1-16,0 0 2 15,-10-2 1-15,10 2 0 0,-15-7-6 16,6 2-4-16,-7-3-3 16,2 0-1-16,-6-2-2 15,-3-5 0-15,-2-2-1 16,-3-2-1-16,-6-3 0 16,-1-3-1-16,-2-6-1 0,-2 5-3 15,-2-5 0-15,-3 2 0 16,-1 1 0-16,3 2 0 15,-6-2 0-15,1-5 0 0,-3 6 0 16,-1-2 0-16,-4-4 0 16,2 4 0-16,1-3 0 15,-3 1 0-15,4-1 0 16,3 3 0-16,1 0 0 0,0-2 0 16,5 4 0-16,1-3 0 15,2 4 0-15,-3-2 0 16,4 1 0-16,1 0 0 15,-3-1 0-15,6 1 0 16,-3 3 0-16,3-3 0 0,0-2 0 16,4 5 0-16,6 2 0 15,-4 0 0-15,6-3 0 16,-1 5 0-16,4 0 0 16,-1 3 0-16,2-3 0 0,1 5 0 15,-3 1 0-15,8 1 0 16,-6 2 0-16,6 2 0 15,-1-1 0-15,-2 2 0 0,5 1 0 16,10 7 0-16,-17-12 0 16,10 7 0-16,7 5 0 15,-13-8 0-15,13 8 0 16,-7-4 0-16,7 4 0 16,0 0 0-16,0 0 0 0,-10-5 0 15,10 5 0-15,0 0 0 16,0 0 0-16,0 0 0 15,0 0 0-15,0 0 0 16,0 0 0-16,-11-4 0 0,11 4 0 16,0 0 0-16,0 0 0 15,0 0 0-15,0 0 0 16,0 0 0-16,0 0 0 0,0 0 0 16,0 0 0-16,0 0 0 15,0 0 0-15,0 0 0 16,-9-5 0-16,9 5 0 15,0 0 0-15,0 0 0 0,0 0 0 16,0 0 0-16,0 0 0 16,0 0 0-16,0 0 0 15,0 0 0-15,0 0 0 16,0 0 0-16,0 0 0 0,0 0 0 16,0 0 0-16,-3 17 0 15,3-3 0-15,3 5 0 16,-1 2 0-16,3 5 0 15,0 7 0-15,0-1 0 16,3 1 0-16,-1-1 0 0,0 0 0 16,4-6 0-16,-6 0 0 15,-3-3 0-15,5-9 0 16,-4-4 0-16,-1 0 0 0,-2-10 0 16,5 9 0-16,-5-9 0 15,0 0 0-15,0 0 0 16,-7-12 0-16,2 3 0 15,-2-6 0-15,-4-5 0 0,1-2 0 16,1-6 0-16,1 3 0 16,-2-2 0-16,0 0 0 15,1 4 0-15,0 2 0 16,7 1 0-16,-3 5 0 0,3 3 0 16,2 2 0-16,0 10 0 15,0-14 0-15,0 14 0 16,0 0 0-16,7-6 0 15,4 3 0-15,-2 3 0 16,6 0 0-16,3-3 0 16,2 3 0-16,1 0 0 0,4-2 0 15,5 2 0-15,-2-3 0 16,-1-1 0-16,3-6 0 0,2 5 0 16,-2-5 0-16,-7 0-90 15,7 3-2-15</inkml:trace>
  <inkml:trace contextRef="#ctx0" brushRef="#br1" timeOffset="39124.2986">3412 5869 381 0,'0'0'7'15,"0"0"1"-15,0 0 2 16,0 0-1-16,-7-8-1 0,7 8 2 16,0 0-1-16,0 5 1 15,11 5-5-15,1-3-3 16,4 6-1-16,5-4 1 15,6 2 1-15,1-7 0 0,-1 1-1 16,3-5 1-16,-5 0 0 16,-1-5 0-16,-1-5-1 15,-6 0 2-15,-5 1-1 16,-4-6 0-16,-3 2 0 0,-2 1 0 16,-3 0 0-16,0 1 0 15,-5 2 1-15,-1-1-2 16,6 10 0-16,-7-10-2 15,7 10 0-15,0 0 0 0,0 0 0 16,0 0 0-16,7 7 0 16,4 0 0-16,3 1-2 15,7 2 1-15,-2 1 1 16,6 3 0-16,-5-1 0 16,3-1 0-16,-2 0 0 0,0 0 1 15,-8 3 1-15,-1-3-2 16,-5 3 0-16,-2 1 0 15,-5-1 0-15,-5 2 0 0,-7 0 0 16,-1 0 0-16,-4 4 0 16,-3-4 0-16,-5 0 0 15,3 0 0-15,-1-2 0 16,1-3-2-16,2-4-7 16,8 4-13-16,-6 11-51 15,18-23-14-15</inkml:trace>
  <inkml:trace contextRef="#ctx0" brushRef="#br1" timeOffset="46306.0598">7964 4892 441 0,'0'0'6'0,"0"0"3"16,6-10 3-16,-6 10 1 0,5-10 0 15,-5 10 1-15,0 0-11 16,7-9-3-16,-7 9 0 16,7 4 0-16,-2 9 0 15,1 2 0-15,-2 4 0 0,4 4 0 16,1-3 0-16,2 4 0 15,-1-5 0-15,4 7-11 16,-1-8-79-16,-1-9-4 16</inkml:trace>
  <inkml:trace contextRef="#ctx0" brushRef="#br1" timeOffset="47257.4568">3975 5779 363 0,'0'0'9'0,"0"0"3"16,0 0 0-16,0 0 2 15,0 0-1-15,0-7 0 16,0 7 1-16,0 0 0 16,0 0-8-16,7 10-2 15,0 0-2-15,1 2 0 0,7 3 0 16,0 2 0-16,-1 1-2 16,7 2-6-16,-4-8-16 15,-9 5-59-15,11-3-3 16</inkml:trace>
  <inkml:trace contextRef="#ctx0" brushRef="#br1" timeOffset="49389.5165">5928 7703 250 0,'0'0'6'0,"0"0"3"0,0 0 4 15,0 0 1-15,-2 6 1 16,2-6 2-16,0 0 0 15,-12 11 0-15,12-11-3 16,-18 13-5-16,6 0-1 16,-1-1-3-16,-6 3-1 0,-4 7-2 15,-2 3 0-15,-7 5 0 16,-1-1-1-16,-4 6 1 16,-2 0-1-16,-4 2 1 0,1 0 1 15,-3 1-1-15,3-1 1 16,-1 1-1-16,-1 1 1 15,4-3 0-15,-2 5 0 16,4-4-1-16,-1 2 1 16,7-3-1-16,-3-3-2 0,5 0 2 15,3-3-2-15,2-5 0 16,5-6 1-16,3-2 0 16,1-4-1-16,7-1 1 15,9-12 0-15,-13 11 1 0,13-11 0 16,0 0 0-16,0 0-1 15,0 0 1-15,0 0 0 16,0 0 0-16,-10 1-1 16,10-1 0-16,0 0 0 0,0 0-2 15,0 0-1-15,0 0-1 16,0 0-2-16,0 0-4 16,0 0-5-16,-2-4-8 15,2 4-20-15,0 0-35 0,0 0-6 16</inkml:trace>
  <inkml:trace contextRef="#ctx0" brushRef="#br1" timeOffset="49945.8567">5018 8356 347 0,'0'0'6'0,"0"0"2"16,0 0 4-16,0 0 0 16,0 0 0-16,0 0 0 15,0 0 0-15,-2 9 1 0,-8 4-6 16,3 4-1-16,-4 3-4 16,-3 7 0-16,1 3 0 15,-1-3 0-15,-4 5 0 0,1-5-1 16,1 1 1-16,2-6-1 15,1-5 0-15,1-2 0 16,5-5 0-16,7-10 0 16,-13 13-1-16,13-13 0 0,0 0 0 15,0 0 1-15,0 0 0 16,13 0 0-16,-1-2 1 16,8-7-1-16,3 2 1 0,1-3 0 15,6 3-1-15,-3-3 0 16,3 0-1-16,-5 3-1 15,0-1-3-15,-2 4-4 16,-9 1-11-16,1-5-28 16,2 8-36-16,-17 0-3 15</inkml:trace>
  <inkml:trace contextRef="#ctx0" brushRef="#br1" timeOffset="50552.348">4216 8732 428 0,'0'0'3'0,"0"0"1"0,0 0 1 16,0 0 1-16,0 0 0 15,12-8 2-15,3-1 0 16,4-6-1-16,6 0-2 0,5-2-1 15,0 1-2-15,7-1 0 16,-1 5-1-16,-4 2-1 16,-8 5 0-16,-1 3 0 0,-8 2 0 15,-3 5 0-15,-7 7 0 16,-5 3 0-16,-2 8 1 16,-8 1 0-16,-3 6 0 15,-6-1 0-15,-1 4 0 16,-3 1 0-16,-1-2 0 0,1-1-1 15,3-4 1-15,6-8 0 16,1-2 0-16,1-7 0 16,12-10-1-16,-10 10 1 15,10-10 0-15,7-5 0 16,5-4 0-16,4-6 0 0,3 0 0 16,6-5 0-16,5 1 1 15,0 2-2-15,-1-9-1 16,1 11-2-16,-5 0-3 0,0 6-9 15,-5-1-19-15,-5 5-51 16,-1 2-1-16</inkml:trace>
  <inkml:trace contextRef="#ctx0" brushRef="#br1" timeOffset="51352.395">4726 8826 378 0,'0'0'8'16,"0"0"3"-16,0 0 2 15,0 0 2-15,0 0 1 0,7-7 2 16,-7 7 0-16,0 0 1 15,0 0-6-15,2 12-11 16,-2 0-2-16,3 8 0 0,-3-2 0 16,0 7 0-16,2-3 0 15,3 2 0-15,-5-6 0 16,10-18-63-16,0 12-26 16</inkml:trace>
  <inkml:trace contextRef="#ctx0" brushRef="#br2" timeOffset="56173.6175">5909 7628 297 0,'0'0'5'15,"0"0"3"-15,0 0 3 0,0 0 1 16,-3-11 0-16,3 11 0 15,0 0 2-15,0 0-1 16,0-10-5-16,0 10-3 16,0 0-2-16,10 0 0 15,0 3 0-15,3 2 0 0,1-3 1 16,6 4 1-16,8-4 1 16,2-2-1-16,2 3 1 15,5-3 0-15,2 0-1 16,4 0-1-16,-1 0-1 0,3-3 0 15,0 1 0-15,-1 2-1 16,-1-6-1-16,-1 6 1 16,-2 0-1-16,2 0-1 15,-2-2 1-15,0 2 0 0,-1 0 0 16,1 0 0-16,3 0 0 16,-6 0 0-16,5-2 0 15,-8-1 0-15,7 0 0 16,-9 3 0-16,3 0 0 0,-5-2-1 15,2 2 1-15,-2 0-1 16,-5 0 1-16,2 0 0 16,1 0-1-16,-2 0 1 15,2 0-1-15,-1 0 1 16,0 0-1-16,-2 2 1 0,3-2-1 16,-1 0 0-16,-2 3 1 15,-1-3-1-15,-1 0 1 16,0 0-1-16,-1 0 1 0,0 3-1 15,-4-3 1-15,2 0-1 16,-1 0 1-16,2 0-1 16,-1 0 1-16,-3 0 0 15,0 0 0-15,3 0 1 0,0-3-1 16,-2 0 0-16,1 3 0 16,6-2-1-16,-5-1 1 15,-1 0-1-15,2 3 1 16,-1 0-1-16,-1 0 0 0,1 0 0 15,1 0 1-15,-2 0-1 16,3 0 0-16,-1 0 0 16,3 0 0-16,-2 0 1 15,1 0-1-15,0 0 0 16,-4 0 0-16,6 0 1 0,-2 0-1 16,-3 0 1-16,-1 0-1 15,1 0 0-15,-3 0 1 16,-1 0-1-16,-2 0 0 0,-1 0 1 15,-6 0-1-15,-7 0 0 16,12 0 1-16,-12 0-1 16,0 0 0-16,0 0 1 15,0 0-1-15,0 0 1 0,0 0 0 16,0 0-1-16,0 0 1 16,0 0 0-16,0 0 1 15,0 0-2-15,0 0 0 0,0 0-4 16,0 0-3-16,0 0-6 15,0 0-14-15,-7 18-55 16,7-18-6-16</inkml:trace>
  <inkml:trace contextRef="#ctx0" brushRef="#br2" timeOffset="56690.1629">7964 7471 358 0,'0'0'7'0,"0"0"4"15,0 0 2-15,0-10 0 16,0 10 1-16,0 0 0 0,0 0-1 16,0 0 1-16,0 0-5 15,6-3-5-15,3 3-1 16,3 8 0-16,4 0-1 0,3 1 1 15,4 1 1 1,2 0-1-16,5 2 0 0,-5 1 0 16,5-2 0-16,-3-2-1 15,-3 1 0-15,1-3-1 16,-5 0 0-16,-5 0 0 16,0-4-1-16,-3 0 0 0,-12-3 0 15,11 10 0-15,-11-10 0 16,2 12 1-16,-2-2 0 15,-5 5 0-15,-8-2 1 0,-1 6 0 16,-6-1-2-16,-5 3 0 16,-3 0 0-16,1 1 0 15,-3-2 0-15,6 0 0 16,-1-6 0-16,5 1 0 0,3-2 0 16,4-3 0-16,3 0 0 15,10-10 0-15,-13 9 0 16,13-9 0-16,-2 11-7 0,2-11-7 15,0 0-30-15,2 9-43 16,9-9-1 0</inkml:trace>
  <inkml:trace contextRef="#ctx0" brushRef="#br2" timeOffset="58894.7881">5941 7617 210 0,'0'0'9'0,"0"0"4"16,0 0 7-16,0 0 2 15,0 0 5-15,0 0 0 0,0 0 1 16,0 0 3-16,0-7-8 15,0 7-4-15,3-13-5 16,-1 6-3-16,0-4-1 16,1-3-2-16,-3-1 0 15,2-4-1-15,1-1 0 16,-3-5-1-16,0-3 0 0,0-3-1 16,0-7-5-16,-3 1 0 15,1-4 0-15,-3-3 0 16,3 1 0-16,-3-3 0 15,2 0 0-15,0 3 0 0,1 1 0 16,-3 1 0-16,0 0 0 16,3 0 0-16,-3 4 0 15,2-4 0-15,1 5 0 0,-1-2 0 16,3 4 0-16,0-1 0 16,0 0 0-16,0 3 0 15,0 0 0-15,3 0 0 0,-1 2 0 16,-2 1 0-16,0-1 0 15,0 3 0-15,0-4 0 16,0 2 0-16,0-1 0 16,0 2 0-16,0 1 0 15,0-2 0-15,0-1 0 0,3 3 0 16,-3 0 0-16,0 0 0 16,0 1 0-16,2 2 0 15,-2-1 0-15,0 0 0 16,0 6 0-16,3-1 0 15,-3 0 0-15,2-2 0 0,0-1 0 16,1 2 0-16,-3-2 0 16,2 0 0-16,1-1 0 15,-1 2 0-15,-2-4 0 0,0 2 0 16,0 2 0-16,0-1 0 16,0 2 0-16,0 0 0 15,0 1 0-15,0 5 0 16,0-1 0-16,0 0 0 0,0 1 0 15,0 3 0-15,0 0 0 16,0-1 0-16,-2 3 0 16,2 0 0-16,0 1 0 15,-3-1 0-15,3 10 0 0,-2-13 0 16,2 13 0-16,0-9 0 16,0 9 0-16,0 0 0 15,0-10 0-15,0 10 0 16,0 0 0-16,0 0 0 0,0 0 0 15,0 0 0-15,0 0 0 16,0 0 0-16,0 0 0 16,0 0 0-16,0 0 0 0,0 0 0 15,0 0 0-15,0 0 0 16,0 0 0-16,0 0 0 16,0 0 0-16,0 0 0 15,0 0 0-15,-3 1 0 16,3-1-82-16,5 11-11 0</inkml:trace>
  <inkml:trace contextRef="#ctx0" brushRef="#br2" timeOffset="60342.4246">5914 5551 343 0,'0'0'7'16,"0"0"4"-16,0 0 3 16,0 0 3-16,5-12 0 0,-5 12 0 15,0 0 1-15,0 0-1 16,2-8-7-16,-2 8-2 16,-2 14-3-16,-3 0-2 15,-6 5-1-15,1 1-1 0,-2 7 0 16,-5 3 1-16,2 0 0 15,-3-3 0-15,2-1-1 16,-2-5 0-16,2-1 0 16,2-5-1-16,4-3 2 15,2-5-1-15,8-7 1 0,-10 6 0 16,10-6-1-16,-4-8 0 16,4-4 1-16,4-3-2 15,1-7 0-15,2-1 0 16,4-7 0-16,-1 3 0 0,5-5 0 15,0 2 0-15,0 3 0 16,-1 0 0-16,2 3 0 16,-4 1 0-16,0 5 0 0,-4 6 0 15,2 5 0-15,-10 7 0 16,12-8 0-16,-12 8 0 16,13 10 0-16,-6 2 0 15,5 3 0-15,-1 2 0 0,5 4 0 16,0-1 0-16,1-1 0 15,0-2 0-15,-2-2 0 16,0 0 0-16,0-4 0 16,-2-2 0-16,-4-3-10 0,4-6-47 15,-5 2-32-15,-8-2 0 16</inkml:trace>
  <inkml:trace contextRef="#ctx0" brushRef="#br2" timeOffset="60920.8039">5787 4947 412 0,'0'0'4'0,"0"0"1"16,0 0 2-16,0 0 1 16,0 0-1-16,0 0 0 15,0 0 0-15,0 0-1 16,2 7-2-16,6 6-2 0,-1 1-2 15,6 1 1-15,1 6-1 16,4-2 2-16,4-4 0 16,0 0 1-16,1-6 0 15,0-1 0-15,1-8 0 16,-4 0 0-16,-2-8 0 16,-1-4 0-16,-4-5-1 0,-6-3 0 15,-2 0 0-15,-5 0 0 16,0 1-1-16,0 1 0 15,-5 6-1-15,0 0 0 0,5 12 0 16,0 0-1-16,0 0 0 16,0 0 0-16,7 20 0 0,1-4-1 15,5 11 2-15,-4-1-1 16,6 6 1-16,-5 0 0 16,-3 2 0-16,-4-1 0 15,-1 4 0-15,-2-5 0 16,-7 3-1-16,-3 0-7 0,-10-2-15 15,-12-1-60-15,12-3-3 16</inkml:trace>
  <inkml:trace contextRef="#ctx0" brushRef="#br2" timeOffset="62356.1731">4867 8611 147 0,'0'0'7'0,"0"0"6"15,4 0 7-15,-4 0 4 16,11 0 1-16,-11 0 4 0,17-10 1 16,-2 2 1-16,0-1-5 15,3-6-4-15,-1-3-4 16,5-2-4-16,1 0-2 15,2-2-1-15,-3-2-2 0,2-1 0 16,1 0-1-16,0-2-1 16,3 3-1-16,-3-2-1 15,2-1 0-15,1 2 0 16,-4 0-2-16,1 0 0 0,0 3-1 16,2 0-1-16,1 0 0 15,-3 0 0-15,1-1 0 16,2 2-1-16,-1 2 0 15,1-2 0-15,-3 1 1 0,0 2-1 16,0-2 0-16,-1 0 0 16,-2 6 1-16,-4-1-1 15,5 0 0-15,-6 1 0 16,1 0 0-16,-4 2 1 0,4 0-1 16,-6 1 0-16,1 2 0 15,-1-1 1-15,-3 0-1 16,2 0 1-16,-1 3 0 15,-3-2 0-15,0 0 0 0,-7 9 0 16,16-15 0-16,-16 15 0 16,12-12 0-16,-12 12-1 15,13-10 1-15,-13 10 0 16,0 0-1-16,9-10 2 16,-9 10-2-16,0 0 0 15,0 0 0-15,0 0 0 0,0 0 0 16,0 0 0-16,0 0 0 15,0 0 0-15,0 0 0 0,0 0 0 16,0 0 0-16,0 0 0 16,0 0 0-16,0 0-2 15,0 0-6-15,0 0-5 0,0 0-16 16,10 5-57-16,-10-5-2 16</inkml:trace>
  <inkml:trace contextRef="#ctx0" brushRef="#br2" timeOffset="63093.8036">5093 8306 336 0,'0'0'7'16,"0"0"5"-16,0 0 2 16,0 0 2-16,0-13 1 15,0 13 0-15,0 0 0 16,0 0 0-16,0 0-8 16,0 0-4-16,0 0-2 15,-4 8-1-15,-2 6-2 0,-1 3 0 16,-1 4-1-16,-1 2 1 15,-2 4 2-15,1-3-2 0,1 3-1 16,-4-1 2-16,1-5-1 16,-1-1 0-16,1-1 0 15,2-2 0-15,0-5 0 16,2-3 1-16,8-9 0 0,-12 11-1 16,12-11 1-16,0 0 0 15,0 0 0-15,0 0 0 16,0 0 1-16,0 0-1 15,0 0 1-15,0 0-1 0,0 0 0 16,0 0 0-16,0 0-1 16,0 0 0-16,0 0 0 15,0 0 0-15,0 0-1 16,0 0 0-16,0 0 0 16,0 0-1-16,0 0 1 0,8 0 0 15,1 0 0-15,7-3 1 16,3-2-1-16,3 0 2 15,3 1-1-15,1-2 0 16,-1 1 0-16,-1 2 0 0,-4 2 0 16,0-2-3-16,-6 0-5 15,4 3-19-15,10 3-55 16,-19 1-2-16</inkml:trace>
  <inkml:trace contextRef="#ctx0" brushRef="#br2" timeOffset="64871.9063">8121 8090 266 0,'0'0'8'15,"0"0"6"-15,0 0 2 16,0 0 4-16,0-9 1 16,0 9 2-16,0 0 2 15,0 0 0-15,0 0-8 0,0-8-4 16,0 8-3-16,0 0-2 15,5-2-3-15,5 2-1 16,2 0-1-16,1 2 0 16,4 3-1-16,-4 2-1 0,1 3 0 15,2 5 1-15,-7 0 0 16,-6 5-1-16,-3 3 1 16,0-4 0-16,-12 2 0 15,-4 0 0-15,2-4 0 0,-6 1-1 16,-1-3 1-16,7-3-1 15,-4-7 1-15,11 0-1 16,7-5 0-16,-12-2 0 16,12-8-1-16,5-5 2 0,7-2-4 15,1-6 2-15,6-3-1 16,4 3 0-16,-1-5 0 16,1 3 1-16,-4 5 0 15,-4 3-1-15,0 5 1 16,-4 4-1-16,-11 8 1 0,12 0 0 15,-12 0 0-15,4 13 0 16,-1 2 1-16,-1 2-1 16,4-1 1-16,-1 5 1 0,2-3-1 15,0-1 1-15,3-2-4 16,3-6-2-16,4-1-17 16,8-6-62-16,0-2-4 0</inkml:trace>
  <inkml:trace contextRef="#ctx0" brushRef="#br2" timeOffset="65738.4959">6001 4471 399 0,'0'0'5'0,"0"0"2"16,0 0 2-16,-8-10 1 16,8 10 0-16,0 0-2 0,0 0 1 15,0 0-1-15,0 0-3 16,0 5-4-16,3 4-1 16,7 8-1-16,2-3 1 15,1 1 1-15,6 2 1 16,4-7 0-16,2 0-1 15,-3-5 2-15,6-5-1 0,-2 0 0 16,-1-10 0-16,-2-5 0 16,-3-2 0-16,-3 0 0 15,-7-1 0-15,-2-5-1 0,-6 6 1 16,0 3-1-16,-2 2-2 16,0 12 1-16,-2-11-1 15,2 11 0-15,0 5 1 16,0 8-1-16,5-1-1 0,0 5 1 15,2 1 1-15,4 0 0 16,-4-1 0-16,-5-1 0 16,1 4 0-16,-3-2 1 0,-10 1-1 15,-10-1-1 1,-5 5-4-16,-5-4-10 0,-2 1-67 16,-1 2-3-16</inkml:trace>
  <inkml:trace contextRef="#ctx0" brushRef="#br2" timeOffset="66806.993">10739 7637 360 0,'0'0'6'0,"0"0"3"15,0 0 1-15,-7-2 1 16,7 2 0-16,-11 0 0 16,11 0 2-16,-10 10-1 15,6-1-5-15,-1 4-3 16,5-1-1-16,0 0 0 16,0 0 0-16,2 0-1 15,8 0 1-15,2-7 1 0,6-5 0 16,0 0 0-16,-4-5 2 15,4-7-1-15,-1-1 1 0,-2-6-1 16,-8 3 0-16,-2-4-1 16,-5-2-4-16,0 4 0 15,-10-2 0-15,-3 8 0 16,-1 0 0-16,-6 5 0 0,1 4 0 16,-2 3 0-16,4 3 0 15,0 6 0-15,6 4 0 16,1-1 0-16,8 3 0 0,2-3 0 15,5 0 0-15,8-1 0 16,4-4 0-16,3-2 0 16,-1-5 0-16,4 0 0 15,-1-5 0-15,-5-5 0 16,-4-2 0-16,-3 2 0 16,-8-3 0-16,-2 1 0 0,-5 1 0 15,-7 7 0-15,-5-1 0 16,-4 2 0-16,2 3 0 15,-1 8 0-15,3 2-17 0,-1 2-25 16,9 6-45-16,4-1 0 16</inkml:trace>
  <inkml:trace contextRef="#ctx0" brushRef="#br2" timeOffset="67619.7852">10818 7637 304 0,'0'0'7'16,"0"0"5"-16,0 0 2 15,-12-2 3-15,12 2 3 0,0 0 1 16,-12-3-1-16,12 3 0 16,0 0-5-16,0 0-4 15,0 0-3-15,12 0-2 16,13 0-1-16,7 0 0 16,15-4 1-16,15-1 0 15,13-1 0-15,10-4-1 0,7 0-2 16,2 3-3-16,5 2 0 15,0-2 0-15,-1 1 0 16,-3 4 0-16,-4-1 0 0,-1 1 0 16,-3 2 0-16,-3-2 0 15,-4 2 0-15,-8 0 0 16,-8 0 0-16,-7-3 0 0,-11 3 0 16,-9 0 0-16,-10-2 0 15,-9 2 0-15,-6 0 0 16,-12 0 0-16,10-2 0 0,-10 2 0 15,0 0 0-15,0 0 0 16,0 0 0-16,0 0 0 16,0 0 0-16,0 0 0 15,0 0 0-15,0 0 0 16,0 0 0-16,0 0 0 16,0 0 0-16,0 0 0 0,0 0 0 15,0 0 0-15,0 0 0 16,0 0 0-16,0 0 0 15,0 0 0-15,0 0 0 16,0 0 0-16,0 0 0 0,0 0 0 16,0 0 0-16,0 0 0 15,-5 0 0-15,5 0 0 16,0 0 0-16,-10 0-9 0,10 0-21 16,-10 0-57-16,10 0-1 15</inkml:trace>
  <inkml:trace contextRef="#ctx0" brushRef="#br2" timeOffset="68174.9534">12325 7397 409 0,'0'0'6'0,"0"0"2"15,0 0 1-15,0 0 1 0,0 0-1 16,0 0 2-16,0 0 0 16,5 5 0-16,-5-5-3 15,20 13-4-15,-6-7-1 16,4 5 1-16,7 1-1 16,-3 0-1-16,3 0 1 15,2 3-3-15,-7-5 0 0,0 3 0 16,-5-4 0-16,-3 1 0 15,-6 4 0-15,-6 0 0 16,-8 0 0-16,-7 1 0 0,-5 5 0 16,-7 1 0-16,-1-1 0 15,-4-1 0-15,4 1 0 16,1-6 0-16,5-1 0 0,5-1 0 16,4-4 0-16,13-8 0 15,-15 10 0-15,15-10 0 16,0 0 0-16,0 0-3 0,0 0-20 15,13 5-63-15,-6-5-2 16</inkml:trace>
  <inkml:trace contextRef="#ctx0" brushRef="#br2" timeOffset="69422.5005">12369 7979 389 0,'0'0'7'0,"0"0"4"16,0 0 1-16,0-7 3 16,0 7-1-16,3-12 2 15,-3 12-1-15,12-15 1 16,-2 10-7-16,3 2-4 0,-1 0-3 16,6 3-2-16,-4 3 0 15,4 2 0-15,-3 7 0 16,-5 3 0-16,0-1 0 0,-8 3 0 15,-2 6 0-15,-5-2 0 16,-8-1 0-16,1-3 0 16,-8 0 0-16,1 0 0 15,-4-4 0-15,5-5 0 16,2-2 0-16,0-3 0 0,7-3 0 16,9 0 0-16,-8-9 0 15,11-2 0 1,9-7 0-16,6-1 0 0,1-1 0 15,6-4 0-15,2 3 0 16,1-2 0-16,-6 9 0 0,1 2 0 16,-9 2 0-16,-4 7 0 15,-10 3 0-15,8 3 0 16,-8 5 0-16,0 3 0 0,0 5 0 16,0 0 0-16,0 1 0 15,3 0 0-15,1-2 0 16,6-4 0-16,8-5 0 15,1-4 0-15,11-10-84 0,2 6-3 16</inkml:trace>
  <inkml:trace contextRef="#ctx0" brushRef="#br2" timeOffset="70719.9677">10781 7652 299 0,'0'0'6'0,"0"0"4"16,0 0 6-16,0 0 0 15,0 0 2-15,0 0 3 16,-10-5 1-16,10 5 0 0,0-19-4 16,0 6-3-16,0-10-3 15,0 1-1-15,5-5-1 16,-5-8-1-16,2-5-3 0,-2-7-6 15,0-7 0-15,0-8 0 16,0-9 0-16,0-7 0 16,-2-8 0-16,-3-6 0 15,-2-2 0-15,-1-2 0 16,3-1 0-16,-2 1 0 0,0 1 0 16,-4 6 0-16,6 7 0 15,-2 7 0-15,2 9 0 16,3 11 0-16,-3 8 0 15,1 11 0-15,2 6 0 16,0 10 0-16,-1 2 0 16,3 9 0-16,0 9 0 0,-2-13 0 15,2 13 0-15,0 0 0 16,0 0 0-16,0 0 0 0,0 0 0 16,0 0 0-16,0 0 0 15,0 0 0-15,0 0 0 16,0 0 0-16,0 0 0 15,0 0 0-15,0 0 0 0,0 0 0 16,0 0 0-16,0 0 0 16,0 0 0-16,0 0 0 15,0 0 0-15,0 0 0 16,0 0 0-16,0 0 0 0,0 0 0 16,0 0 0-16,0 0 0 15,0 0 0-15,0 0 0 16,0 0 0-16,0 0 0 15,0 0 0-15,0 0 0 0,0 0 0 16,0 0 0-16,0 0 0 16,0 0 0-16,0 0 0 15,0 0 0-15,0 0 0 16,0 0 0-16,0 0 0 0,0 0 0 16,0 0 0-16,0 0 0 15,0 0 0-15,0 0 0 16,0 0 0-16,-10-2 0 15,10 2 0-15,0 0 0 0,0 0 0 16,0 0 0-16,0 0 0 16,-2 8 0-16,2-8-24 15,0 0-38-15,0 0-24 16,0 0-2-16</inkml:trace>
  <inkml:trace contextRef="#ctx0" brushRef="#br2" timeOffset="71471.2844">10636 5946 327 0,'0'0'9'16,"0"0"4"-16,0 0 3 0,0 0 3 16,0 0 1-16,9-11 1 15,-9 11 0-15,0 0 1 16,0 0-10-16,0 0-4 0,0 0-4 16,0 0-1-16,7 5-1 15,-7 10-3-15,-3 5 0 16,-4 2 1-16,-3 2 0 15,2 7 0-15,-1-1 1 16,-4-1-1-16,3-2 0 0,-2-4 1 16,1-3-1-16,4-6 1 15,2-1-1-15,1-4 1 16,4-9 1-16,0 0 1 16,-6 11 1-16,6-11-1 0,0 0-3 15,0-13 0 1,3 1 0-16,2-5 0 0,2-6 0 15,0-2 0-15,6-2 0 16,-3-2 0-16,2 4 0 16,-4 0 0-16,2 5 0 0,-5 5 0 15,2 3 0-15,-7 12 0 16,5-10 0-16,-5 10 0 0,0 0 0 16,0 0 0-16,13 0 0 15,-6 10 0-15,0 0 0 16,6 2 0-16,-1 2 0 15,1-1 0-15,4 5 0 0,-4-3 0 16,2 0 0-16,-2-3 0 16,-1 0 0-16,2-5 0 15,1 4-26-15,8-5-58 16,-11-3-4-16</inkml:trace>
  <inkml:trace contextRef="#ctx0" brushRef="#br2" timeOffset="71969.5141">10739 5596 399 0,'0'0'2'0,"0"0"2"16,0 0 0-16,0 0-1 0,0 0 1 16,0 12 0-16,0-4 2 15,2 4 0-15,3 1-2 16,2 1 0-16,4 4 0 16,1-6 1-16,0 0 1 15,3-2 0-15,2-5 0 0,1-2-1 16,-2-3 1-16,-2-6-1 15,-2-3 0-15,3-6 0 16,-7-2-1-16,-1-2-1 0,-1 1 0 16,-4 0 0-16,-2 3-1 15,2 5-1-15,-2 10-1 16,0-10-1-16,0 10 0 0,3 10 1 16,4 2-2-16,3 5 1 15,5 9 0-15,0 1 1 16,5 3 1-16,-2 5 0 15,1 2 0-15,-6-3 0 16,-6 3 1-16,-5 3-2 0,-6 0-3 16,-6 4-8-16,-13 1-24 15,1 0-48-15,2 2-2 16</inkml:trace>
  <inkml:trace contextRef="#ctx0" brushRef="#br2" timeOffset="72552.6916">10661 7724 378 0,'0'0'7'0,"0"0"1"16,0 0 2-16,0 0 1 16,0 0 0-16,0 0 0 0,0 0 0 15,0 0 0-15,-9 12-5 16,-1 5-2-16,-3 8-2 16,-1 3 0-16,-7 9 1 0,-4 7 0 15,-2 6 0-15,-8 4 2 16,-2 8 0-16,-5 5 0 15,-5 0 0-15,-6 0-1 16,2 2 0-16,-4-4-2 0,2-3-2 16,3-5 0-16,6-10 0 15,1-5 0-15,9-6 0 16,4-7 0-16,8-8 0 16,4-6 0-16,6-5 0 0,12-10 0 15,-10 10 0-15,10-10-6 16,0 0-7-16,0 0-10 15,2-5-29-15,-2 5-33 16,6-12-3-16</inkml:trace>
  <inkml:trace contextRef="#ctx0" brushRef="#br2" timeOffset="73104.9377">9827 8572 387 0,'0'0'6'0,"0"0"1"16,0 0 2-16,7-11 0 16,-7 11 0-16,0 0 0 0,9-4 1 15,-9 4 1-15,9 7-5 16,-9 5-2-16,0 5-1 15,0 3 1-15,-6 5 0 16,1 2-1-16,-2 3 0 0,-3-3-1 16,0-2 1-16,0-2-2 15,0-8 1-15,2-3-1 16,6-3 1-16,2-9-1 16,0 0 1-16,0 0 0 15,8 3 0-15,6-6 0 16,2-6-1-16,3-2 1 0,4-1-2 15,2 3 1-15,0-2-1 16,-1 1 0-16,3 2-1 16,-6 4-2-16,-1 1-4 0,-3 1-8 15,0 2-19-15,3 5-51 16,-10-2 1-16</inkml:trace>
  <inkml:trace contextRef="#ctx0" brushRef="#br2" timeOffset="73733.9593">9645 9049 404 0,'0'0'6'0,"0"0"4"0,0 0 0 16,0 0 2-16,0 0 1 15,0 0-1-15,0 0 1 16,0 0 0-16,0 0-5 15,0 0-3-15,7 0-2 0,8 0-1 16,7-5-2-16,1 0 0 16,5 2 0-16,-1 1 0 0,-2 0 0 15,-1 2 0-15,-9 2 0 16,-5 8 0-16,-10 2 0 16,0 9 0-16,-12-1 0 15,-8 4 0-15,-5 3 0 0,1 0 0 16,-1-1 0-16,-3-2 0 15,8-5 0-15,3-2 0 16,4-3 0-16,13-14 0 16,0 0 0-16,13 3 0 0,11-9 0 15,8-5 0-15,7-6 0 16,7-14-72-16,2 16-15 16</inkml:trace>
  <inkml:trace contextRef="#ctx0" brushRef="#br3" timeOffset="77238.026">10756 7660 221 0,'0'0'6'0,"0"0"2"0,0 0 3 15,0 0 2-15,0 0 0 16,0 0 1-16,0 0 0 0,0 0 0 16,10 0-3-16,0 0-3 15,8 0-1-15,1 0-1 16,8 0-1-16,6 2 0 0,10-2 0 16,1 0-1-16,16 0 1 15,4 0-3-15,5 0 0 16,7-2 0-16,2-1 0 15,7-2-1-15,5 2 0 0,2-3 0 16,2 3 1-16,4-2-1 16,6-2 0-16,3 2-1 15,0-3 1-15,2 0-1 16,2 0 0-16,-1 1 1 0,-3 0-1 16,-5 0 0-1,0-4 1-15,-8 4-1 0,-2 0 0 16,-5-1 1-16,-7 2-1 15,-11 0 0-15,-4 1 0 16,-8 2 0-16,-11 3 0 16,-7-1 0-16,-12 1 0 0,-2 0 0 15,-8-3 1-15,-4 3 0 16,-5 0 0-16,-8 0 1 0,0 0 0 16,0 0 0-16,0 0 1 15,0 0-1-15,0 0 0 16,0 0 0-16,0 0-1 0,0 0 1 15,0 0-1-15,0 0 1 16,0 0-1-16,0 0 0 16,0 0 0-16,0 0-1 15,0 0-2-15,0 0-7 16,0 0-8-16,0 0-24 0,0 0-34 16,-8 3-4-16</inkml:trace>
  <inkml:trace contextRef="#ctx0" brushRef="#br3" timeOffset="78310.169">13327 7360 167 0,'0'0'6'0,"0"0"2"16,0 0 4-16,0 0 1 15,0 0 3-15,0 0 3 0,-10-3 2 16,10 3 2-16,0 0-4 15,0 0-4-15,0 0-1 16,-11-3-3-16,11 3-2 16,0 0-3-16,0 0-2 0,-12 0-2 15,12 0-2-15,0 0 1 16,-12 0-1-16,12 0 2 0,0 0-2 16,-8 6 1-16,8-6 0 15,0 0 0-15,0 0 0 16,-10 0 0-16,10 0 1 15,0 0-1-15,0 0 0 16,-9 0 0-16,9 0 0 0,0 0 0 16,-11 0 0-16,11 0 1 15,0 0-1-15,-9 0 0 16,9 0 1-16,0 0 0 16,0 0 0-16,-10-3 0 0,10 3 1 15,0 0-2-15,0 0 1 16,-8-3-1-16,8 3 0 15,0 0 0-15,0 0 0 16,-10-2 0-16,10 2-1 16,0 0 1-16,0 0 0 0,0 0-1 15,0 0 1-15,-9 0 1 16,9 0-1-16,0 0 2 0,0 0 0 16,0 0 1-16,0 0 1 15,-11-2 0-15,11 2 1 16,0 0-1-16,0 0 1 15,-7-3 0-15,7 3-1 0,0 0-1 16,0 0-1-16,0 0-1 16,0 0-1-16,0 0 0 15,0 7-1-15,0-7 1 16,7 16 1-16,4-1 1 16,1-3 0-16,5 2 2 15,5 4 0-15,3-1-1 0,5 1 1 16,0-4-1-16,0 3 0 15,2-1-2-15,-2-2 0 16,-3-3 0-16,-2-2-2 0,-5-1 0 16,-3-3 0-16,-4 0 0 15,-3-3 0-15,-10-2 0 16,9 5 0-16,-9-5 0 16,0 0 0-16,0 0 0 0,0 8 0 15,0-8 0-15,-19 9 0 16,1-1 0-16,4 4 0 15,-9-2 0-15,1 5 0 0,-1-2 0 16,-1 2 0-16,-1-4 0 16,2 4 0-16,3 1 0 15,1-4 0-15,1 1 0 0,6-4 0 16,-1 1 0-16,13-10 0 16,-12 10 0-16,12-10 0 15,0 0 0-15,-10 8 0 16,10-8 0-16,0 0 0 15,0 0-4-15,0 0-16 16,0 0-38-16,0 0-29 16,10 2-2-16</inkml:trace>
  <inkml:trace contextRef="#ctx0" brushRef="#br3" timeOffset="79266.6682">13294 7868 365 0,'0'0'8'0,"0"0"4"0,0 0 1 16,-9 0 2-16,9 0 1 15,0 0-1-15,-9 4 2 16,9-4-1-16,0 0-5 16,0 0-3-16,11 3-2 0,3-1-1 15,4-2-1-15,10 0-4 16,2 0 0-16,4 0 0 0,3 0 0 16,3 0 0-16,-2 0 0 15,-3 0 0-15,-6 0 0 16,-1 0 0-16,-9 0 0 15,-4 0 0-15,-5 2 0 0,-10-2 0 16,-5 20 0 0,-15-5 0-1,-10 3 0-15,-7 2 0 16,-5 2 0-16,-10 3 0 0,-1 2 0 16,-6-7 0-16,14-1 0 15,5-3 0-15,5-2 0 16,10-5 0-16,6-1 0 15,6-2 0-15,13-6 0 0,0 0 0 16,0 0 0-16,13 7 0 16,4-4 0-16,10-3 0 15,3 0 0-15,5 0 0 0,8-3 0 16,1 0 0-16,-1-1 0 16,1 1 0-16,1 0 0 15,-5 3 0-15,-6-2 0 16,-4 2 0-16,-7 0 0 0,-4 0 0 15,-3 0 0-15,-16 0 0 16,9 0 0-16,-9 0 0 16,0 0 0-16,0 0 0 15,0 0 0-15,0 0 0 16,0 0 0-16,0 0 0 0,0 0 0 16,-5 2 0-16,5-2 0 15,-9 3 0-15,-9 2-60 16,18-5-32-16</inkml:trace>
  <inkml:trace contextRef="#ctx0" brushRef="#br3" timeOffset="82062.7593">10698 7657 164 0,'0'0'5'0,"0"0"5"0,0 0 5 16,0 0 2-16,0 0 4 16,0 0 1-16,0 0 3 15,9 0 0-15,-9 0-3 16,0 0-3-16,4-12-5 0,-4 12 0 16,5-17-1-16,-2 4-3 15,-1-3 0-15,1-4-1 16,-1 1 1-16,-2-5-1 15,2-6 0-15,2-5-1 0,-4-1 0 16,0-8-1-16,0-2-2 16,0 1 0-16,0-9-2 15,0 4 0-15,2-4-1 16,-2-2 1-16,0 1-1 16,3-3 0-16,-3 4 0 0,0-6 0 15,0 1 0-15,0-3-1 16,-3 3 0-16,1-1 0 0,-4 1 0 15,4 2-1-15,-1-1 0 16,-2 4 0-16,5 4 1 16,-2 4-1-16,-1-2 0 15,3 4 1-15,-2-2 1 16,2 5 0-16,0-1 0 0,-2 4 0 16,-1-1-2-1,3 2 0-15,-2 0 0 0,-2 2 0 16,2 3 0-16,0-3 0 15,-3 6 0-15,0-4 0 16,3 9 0-16,-1-4 0 0,-2 1 0 16,3 0 0-16,-4-1 0 15,4 1 0-15,-1 0 0 16,1-5 0-16,0 2 0 0,-3-2 0 16,5 0 0-16,-5-1 0 15,3 1 0-15,-1 2 0 16,3 0 0-16,0 1 0 15,-3 2 0-15,3 0 0 0,0 3 0 16,-3 0 0-16,3 2 0 16,0 5 0-16,-2 0 0 15,2-1 0-15,0 7 0 16,-2 2 0-16,2 9 0 16,0-10 0-16,0 10 0 0,0 0 0 15,0 0 0-15,0 0 0 16,0 0 0-16,0 0 0 15,0 0 0-15,0 0 0 16,0 0 0-16,0 0 0 16,0 0 0-16,0 0 0 0,0 0 0 15,0 0 0-15,0 0 0 16,0 0 0-16,0 0 0 0,0 0 0 16,0 0 0-16,0 0 0 15,0 0 0-15,0 0 0 16,0 0 0-16,0 0 0 0,0 0 0 15,0 0 0-15,0 0 0 16,0 0 0-16,0 0 0 16,0 0 0-16,0 0 0 15,0 0 0-15,-10 3 0 16,5 9 0-16,-5 9 0 16,0 3 0-16,0 1 0 0,-3 7 0 15,-1 0 0-15,1 0 0 16,-2-2 0-16,0-6 0 15,5-1 0-15,1-5 0 16,-2-6 0-16,4 0 0 16,7-12 0-16,-5 7 0 0,5-7 0 15,0 0 0-15,0 0 0 16,0-7 0-16,3-5 0 16,1-8 0-16,5-2 0 0,-2-3 0 15,5-5 0-15,-2 0 0 16,0-2 0-16,0 2 0 15,-3 8 0-15,3 1 0 0,-5 5 0 16,0 3 0-16,-5 13 0 16,5-12 0-16,-5 12 0 15,0 0 0-15,13 12 0 16,-6 6 0-16,5 0 0 16,-1 4 0-16,1 3 0 15,6 2 0-15,1-3 0 0,-1-4 0 16,-4 0 0-16,1-3 0 15,0-3 0-15,-4-8-10 16,3 5-24-16,11-9-53 16,-25-2-1-16</inkml:trace>
  <inkml:trace contextRef="#ctx0" brushRef="#br3" timeOffset="82709.7061">10468 4617 431 0,'0'0'4'0,"0"0"1"15,2-9 2-15,-2 9 1 0,12-18 0 16,-1 8 0-16,3 0 0 15,2 3 1-15,-2 2-4 16,4 5-2-16,1 2-2 0,-1 13 0 16,-3 2 0-16,-5 7-1 15,-5 2 0-15,-3 3 2 16,-2 2 0-16,-4-1-1 16,-6-3 1-16,-1-6-1 0,2-3 0 15,-1-3 2-15,-1-4-3 16,11-11 0-16,-9 6 0 15,9-6 0-15,-3-6 0 16,3-8 0-16,8-5 0 16,1-4 0-16,4-4 0 15,-1-2 0-15,1-1 0 0,-1 0 0 16,-2 10 0-16,1-2 0 16,-7 10 0-16,1 1 0 0,-5 11 0 15,0 0 0-15,5 5 0 16,-3 8 0-16,1 7-2 15,5 2 1-15,2 2 1 16,2 5 3-16,5 0-3 0,6-2-4 16,-1-10-17-16,3 3-62 15,12-4-3-15</inkml:trace>
  <inkml:trace contextRef="#ctx0" brushRef="#br3" timeOffset="88521.2033">10698 7749 136 0,'0'0'6'16,"0"0"2"-16,0 0 3 15,0 0 1-15,0-10 2 0,0 10 0 16,0 0-2-1,0 0 3-15,0 0-5 0,0 0-4 16,-2 5 0-16,-5 4-3 16,0 2 1-16,-6 8-1 15,-4 1 2-15,-1 10-1 16,-1 5 0-16,-4 1 2 0,-4 9-1 16,2-3 0-16,-5 11 1 15,0-7-1-15,2 4 0 16,-4-1-1-16,2-6-1 0,-4 6-1 15,4-7 0-15,-7 3-1 16,7-1-1-16,-7 1 1 16,2-1-1-16,0 1 0 0,-5 2-1 15,1-5 1-15,-4 5 0 16,1-5 0-16,2-1 1 16,0-2-1-16,3-3 1 15,-3 2-1-15,6-1 2 0,2 0-2 16,2 1 1-16,-5 1 0 15,5 1 1-15,-3 0 0 16,9 2 2-16,-6-3-1 16,3 1 2-16,-1-3-1 15,3 1 0-15,2-9 0 16,2 1 0-16,3-3-1 0,-2 0 0 16,1-2-1-16,-2-3 0 15,4 1 1-15,-3-1-2 16,5-2 1-16,-4-3-1 0,3 0 0 15,2 0 0-15,3-5 0 16,4-1 0-16,7-11 0 16,-10 13 1-16,10-13 2 15,0 0 0-15,0 0 0 0,0 0 0 16,0 0-1-16,0 0-1 16,0 0-4-16,0 0-8 15,0 0-9-15,-10-3-24 0,10 3-31 16,-3-12-5-16</inkml:trace>
  <inkml:trace contextRef="#ctx0" brushRef="#br3" timeOffset="89070.7368">9197 9365 349 0,'0'0'5'15,"0"0"2"-15,0 0 5 16,3-9 1-16,-3 9-1 15,0 0 0-15,0 0-1 0,0 0 0 16,0 0-3-16,7 8-3 16,-7 7-3-16,0 7-1 15,0 5 0-15,0 5 0 16,0 1 2-16,0 1-2 0,0 0 1 16,0-5-1-16,-2-2 0 15,-3-5 0-15,5-5 0 16,-5-3-1-16,5-3 1 0,0-11-1 15,-5 15 1-15,5-15 0 16,0 0 0-16,0 0 1 16,10 0 1-16,2-2 0 0,3-7 0 15,3 2 0-15,4-1 1 16,0-1-1-16,1-1-1 16,2 3 0-16,-6-1-1 15,-1 1 0-15,-3 2-1 16,0 3 0-16,-3-1 1 0,-5 1-2 15,-7 2 0 1,13 0-2-16,-13 0-7 0,0 0-11 16,5 14-54-16,-5-14-7 15</inkml:trace>
  <inkml:trace contextRef="#ctx0" brushRef="#br3" timeOffset="89617.0628">8874 9902 390 0,'0'0'5'0,"0"0"1"15,0 0 1-15,0 0 0 0,0 0 1 16,-7 4 0-16,7 4 0 16,0 7 1-16,2-1-5 15,3 1-1-15,8 2 0 16,-1 1 0-16,6-9 1 16,3 0-1-16,0-8 0 0,1-1 1 15,1-6-1-15,1-7 0 16,-4-2 1-16,0-2-1 0,-5-1 0 15,-2 4 0-15,-1-1 1 16,-7 3 0-16,0 3-1 16,-5 9-1-16,2-9 0 15,-2 9 0-15,0 8-2 0,0 2 0 16,6 2 0-16,-1 5 0 16,2 3-2-16,0 2 2 15,-2 1 0-15,3-1 0 16,-3 0 0-16,-3 0 0 15,-2-2 2-15,-2-1-2 0,-11 2 0 16,-4-1 0-16,-8-1 0 16,0 1 0-16,-10-3 0 15,1 4 0-15,-1-6 0 16,0-1-2-16,5 1-12 0,3 9-62 16,4-14-10-16</inkml:trace>
  <inkml:trace contextRef="#ctx0" brushRef="#br3" timeOffset="92389.5086">11750 3384 370 0,'0'0'9'0,"3"-8"3"0,-3 8 2 16,5-14 2-16,-5 14 1 15,4-13-2-15,-4 13 2 16,0 0-1-16,6 13-7 0,-6 9-3 16,3 12-4-16,-3 7-1 15,0 2 0-15,2 7 1 0,-2 4-1 16,2-4-1-16,-2-3 1 15,3-5 1-15,-3-7-2 16,0-3 0-16,0-7 0 16,-3-3 0-16,1-10 0 0,2-12 0 15,-15 10 0-15,5-11 0 16,3-17 0-16,-4-7 0 16,6-12 0-16,3-10 0 15,2-7 0-15,0-8 0 0,11-3 0 16,1 0 0-16,2 0 0 15,4 10 0-15,2 5 0 16,4 12 0-16,1 11 0 16,3 10 0-16,1 14 0 15,-1 6 0-15,2 17 0 16,-5 7 0-16,-5 9 0 0,-6 5 0 16,-6 3 0-16,-8-1 0 15,-8-4 0-15,-6-5 0 16,-4-3 0-16,-9-9 0 0,-1-2 0 15,1-6 0-15,-1-6 0 16,9-4 0-16,-1-1 0 16,5-1 0-16,5-2 0 0,10 0 0 15,0 0 0-15,15 3 0 16,2 0 0-16,6 7 0 16,4-1 0-16,3 10 0 15,2 0 0-15,3 0 0 0,-3 3 0 16,-2-2 0-16,0 5 0 15,-3-3 0-15,-2-5 0 16,0-2 0-16,-5 1 0 16,-5-7 0-16,-3 1 0 15,-1-2 0-15,-11-8 0 16,9 3 0-16,-9-3 0 0,0 0 0 16,0 0 0-16,0 0 0 15,8-5-26-15,-8 5-58 16,0-12-5-16</inkml:trace>
  <inkml:trace contextRef="#ctx0" brushRef="#br3" timeOffset="93383.5239">12409 3760 362 0,'0'0'9'16,"0"0"1"-16,10-10 5 16,-10 10 1-16,7-8 0 0,-7 8 2 15,6-9-1-15,-6 9 0 16,0 0-7-16,-3 2-3 15,-9 13-3-15,0 0-2 0,-1 8-2 16,1 1 0-16,1 1 0 16,6 0 0-16,3 0 0 15,4-8 1-15,11-5-1 16,4-2 1-16,3-10 0 0,8 0 1 16,-1-5-1-16,1-7 1 15,-1-2-2-15,-1-4 0 16,-3-2 0-16,-5 0 0 15,-11-5 0-15,-4 4 0 0,-6-3 0 16,-15 7 0-16,-1 2 0 16,-6 5 0-1,-5 6 0-15,5 4 0 0,-2 4 0 16,5 6 0-16,4 2-8 16,9 1-9-16,9 5-19 0,4-4-49 15,6-4-1-15</inkml:trace>
  <inkml:trace contextRef="#ctx0" brushRef="#br3" timeOffset="93829.8963">12832 3367 417 0,'0'0'7'0,"0"0"2"16,0 0 3-16,0-12 1 15,0 12-1-15,0 0 0 16,0 0 1-16,0 0 0 0,0 24-10 16,-8 3-3-16,3 9 0 15,-5 7 0-15,1 6 0 16,1 4 0-16,3-2 0 16,0-1 0-16,5-5 0 0,5-7 0 15,8-7 0-15,6-6 0 16,6-6 0-16,3-6 0 15,-1-8 0-15,3 0 0 16,0-5 0-16,-5-5 0 16,-4-2-37-16,7-4-49 0,-20-4-3 15</inkml:trace>
  <inkml:trace contextRef="#ctx0" brushRef="#br3" timeOffset="93966.626">12794 3684 392 0,'0'0'7'0,"0"0"2"0,0 0 1 15,0 0 0-15,0 0 1 16,0 0 0-16,11 3 1 16,3-3-1-16,6 0-8 0,13 0-14 15,-4 9-56-15,13-12-14 16</inkml:trace>
  <inkml:trace contextRef="#ctx0" brushRef="#br3" timeOffset="95534.1286">13175 3650 443 0,'0'0'5'0,"0"0"1"16,0 0 3-16,0 0-1 0,0 0 2 16,0 0 0-16,0-9 0 15,0 9 0-15,14-4-10 16,-1 4 0-16,4-6 0 15,6 6 0-15,4-2 0 16,1-1 0-16,2 3 0 0,-3-2 0 16,-7 2 0-16,-3 0 0 15,-2 7 0-15,-12 3 0 16,-3 2 0-16,-18 3 0 16,-2 5 0-16,-4 0 0 0,-6 5 0 15,0-5 0-15,-2-2 0 16,2-1 0-16,5-3 0 15,7-2 0-15,8-4 0 0,10-8 0 16,0 9 0-16,10-3 0 16,8-6 0-16,7 0 0 15,7 0 0-15,0 0 0 0,6-6 0 16,-1 5 0-16,-3-7 0 16,-4 6 0-16,-2-1 0 15,-8 0 0-15,-6 3 0 16,-14 0-21-16,0 0-65 15,0 0-4-15</inkml:trace>
  <inkml:trace contextRef="#ctx0" brushRef="#br3" timeOffset="95800.5899">13861 3238 478 0,'0'0'4'0,"0"0"2"16,0 0-2-16,0 0 1 0,0 10 1 16,-5 9-1-16,-5 8-2 15,-2 11-3-15,-6 4 0 16,1 9 0-16,2 4 0 16,5 7 0-16,3-8 0 0,4-1 0 15,3-6 0-15,10-5 0 16,2-9 0-16,11-4 0 15,0-12-21-15,1-17-62 16,9 7-5-16</inkml:trace>
  <inkml:trace contextRef="#ctx0" brushRef="#br3" timeOffset="96186.3144">14090 3362 443 0,'0'0'5'0,"0"0"0"0,-10-3 1 15,10 3 0-15,-15 5 1 16,3 5 1-16,-4 7 0 16,2 5 0-16,-2 6-4 0,7 4-2 15,1 5 0-15,1-2 0 16,7 0-1-16,3-6-1 16,6-4 0-16,3-6 2 15,6-5 0-15,0-7-2 0,1-7 0 16,4 0 0-16,-3-15 0 15,-3-1 0-15,-2-6 0 16,-3-4 0-16,-5-5 0 16,-4-3 0-16,-3 2 0 15,-5 2 0-15,-5 0 0 16,-2 10 0-16,-1 3 0 0,-1 10 0 16,-1 7 0-16,3 2 0 15,3 11 0-15,2 3 0 16,7 5 0-16,0 4 0 0,11-4 0 15,3 1-4-15,11 1-11 16,0-5-27-16,5-6-43 16,7-4 0-16</inkml:trace>
  <inkml:trace contextRef="#ctx0" brushRef="#br3" timeOffset="96350.7008">14393 3500 431 0,'0'0'3'0,"-10"5"1"15,8 4-2-15,-5 2 2 0,1 3-1 16,1 4 1-16,5 2 0 16,0-2-3-16,2 4-13 15,7-5-32-15,3-5-34 16,2-2-3-16</inkml:trace>
  <inkml:trace contextRef="#ctx0" brushRef="#br3" timeOffset="96618.7785">14517 3166 453 0,'0'0'4'0,"0"0"1"15,0 0-1-15,0 0 1 16,0 0 0-16,7 12 2 0,1 3-1 16,5 9 1-16,2 7-4 15,4 3-1-15,1 8 1 16,3 5-1-16,1 3 0 15,-1 0-2-15,-5-4 1 0,-6 0 1 16,-8-7-2 0,-4 0 0-16,-2-4 0 0,-12-3 0 15,-7-7-3-15,1-3-3 16,-4-4-5-16,-1-3-16 16,5-8-56-16,-3-7-2 15</inkml:trace>
  <inkml:trace contextRef="#ctx0" brushRef="#br3" timeOffset="96798.9286">15128 3492 492 0,'0'0'4'0,"0"0"1"0,0 0-1 15,0 0 2-15,0 0-6 16,0-4 0-16,0 4 0 15,0 0-2-15,0 0-71 16,0 0-13-16</inkml:trace>
  <inkml:trace contextRef="#ctx0" brushRef="#br3" timeOffset="97180.9109">15447 3272 455 0,'0'0'5'0,"0"0"2"0,0 0 0 16,0 0 0-16,0 0 1 15,-2 8 0-15,2 4 1 16,-3 10-4-16,1 6-5 0,2 4 0 16,0 7 0-16,0 4 0 15,2-1 0-15,1-1 0 16,2-3 0-16,-1-3 0 0,1-10-4 15,0 2-20-15,-5 0-50 16,0-12-12-16</inkml:trace>
  <inkml:trace contextRef="#ctx0" brushRef="#br3" timeOffset="97381.0757">15263 3191 451 0,'0'0'5'0,"0"0"1"0,-13-13 0 0,13 13 1 16,0-15 1-16,0 8 0 16,11-3 0-16,8 0 0 15,11-1-4-15,13 7-4 16,6-1 0-16,6 2 0 16,4 6-9-16,-1 6-40 0,-1 4-34 15,-7 5-3-15</inkml:trace>
  <inkml:trace contextRef="#ctx0" brushRef="#br3" timeOffset="97735.6025">15659 3502 461 0,'0'0'5'0,"0"0"3"0,0 0 0 15,0 0 1-15,0 0 0 16,0 0 2-16,0 0-11 15,14 11 0-15,6-7 0 16,0 1 0-16,8 5 0 0,-2 3 0 16,2 5 0-16,-1-4 0 15,-4 8 0-15,-9-3 0 16,-8 1 0-16,-4 1 0 16,-4-1 0-16,-4-3 0 15,-6-5 0-15,-2-2 0 0,-2-5 0 16,4-5 0-16,-3-2 0 15,5-11 0-15,3-4 0 16,7-6 0-16,0 1 0 0,7-6 0 16,5 2 0-16,6 1 0 15,1 3 0-15,6-1-7 16,3 3-48-16,4 10-29 16,-7 6-2-16</inkml:trace>
  <inkml:trace contextRef="#ctx0" brushRef="#br3" timeOffset="98569.2754">16230 3542 412 0,'0'0'5'0,"0"0"4"0,-8-10 1 16,8 10 1-16,-17-15 1 16,2 8 0-16,-2-1 1 15,-5 4-1-15,1-2-4 0,4 6-4 16,0 6-3-16,2 3-1 15,2 4 0-15,11 1-1 16,-1 4 0-16,6 0 0 16,5-4 0-16,4-2 0 0,5 1 2 15,3-5-1-15,0-7 0 16,0-1 1-16,0-4 0 16,2-6-1-16,-5-5 1 15,1 1 2-15,-4-4-3 0,0-2 0 16,-5 5 0-16,-2 0 0 15,2 0 0-15,-9 15 0 16,4-9 0-16,-4 9 0 16,10 8 0-16,-8-1 0 15,3 8-2-15,1-1 0 0,-1-2 2 16,2 4-1-16,0-7 0 16,-7-9 2-16,20 13-1 15,-8-10 1-15,1-3 0 0,4-8-1 16,-1-1 3-16,1-8-3 15,0 3 0-15,1-4 0 16,-1 4 0-16,1-1 0 16,-8 3 0-16,-1 2 0 0,-9 10 0 15,13-4 0-15,-13 4 0 16,5 7-2-16,-3 0 1 16,-2 5-1-16,5 1 0 15,2 2 1-15,4-1 0 0,3-4 0 16,7-1 0-16,6-3 1 15,3-3-1-15,2-3 2 16,8-3 0-16,-1-7 1 16,-1 0-1-16,-6-5 1 15,-2-2 0-15,-10 0-1 0,-3 0 1 16,-12-1-2-16,-5 3 0 16,-5 5 0-16,-10-3 0 15,-2 12 0-15,-3-2 0 0,1 3 0 16,1 3 0-16,0 6 0 15,8 1 0-15,3 3 0 16,7 2 0-16,0 2 0 16,10-2 0-16,3-1 0 0,1 4 0 15,6-6-2-15,-3 2 1 16,1 3-1-16,-1-5 0 16,-2-5 1-16,-7 3-1 15,-8-10 1-15,4 14-1 0,-8-8 1 16,-11 0 0-16,-5-3 0 15,-5 0 1-15,-5 2-1 16,0-5-5-16,-2 5-14 16,2-1-60-16,3-1-3 15</inkml:trace>
  <inkml:trace contextRef="#ctx0" brushRef="#br3" timeOffset="99314.4451">17164 3435 408 0,'0'0'6'0,"0"0"2"16,0 0 2-16,0 0 2 16,13-10 1-16,-5 6 1 15,7 1 0-15,2 1 1 16,3 2-6-16,-1 5-7 0,4 2-2 15,-3 3 0-15,-5 8 0 16,-2 1 0-16,-6 1 0 16,-5 5 0-16,-4-3 0 15,-10 3 0-15,-4-8 0 16,2 3 0-16,-6-6 0 16,0-3 0-16,3-3 0 15,4-8 0-15,3 0 0 0,10 0 0 16,-5-19 0-16,8 0 0 15,11 0 0-15,4-6 0 0,2 0 0 16,4 0 0-16,-4 0 0 16,3 8 0-16,-9 0 0 15,-1 9 0-15,-13 8 0 0,12 0 0 16,-9 4 0-16,-3 10 0 16,2 3 0-16,1 2 0 15,3 3 0-15,3 3 0 16,1 0 0-16,5-5 0 0,4 0 0 15,2-6 0-15,8-1 0 16,-3-10-23-16,8-3-63 16,-2 0-4-16</inkml:trace>
  <inkml:trace contextRef="#ctx0" brushRef="#br3" timeOffset="99569.5941">17908 3130 472 0,'0'0'3'0,"0"0"1"0,-7 4 1 16,-1 6 0-16,-2 8 2 15,-2 5 0-15,-1 9 1 16,1 11-8-16,-6 6 0 16,6 9 0-16,-1-2 0 0,8-1 0 15,3-1 0-15,4-6 0 16,9-2 0-16,8-8 0 15,6-6 0-15,0-5 0 16,12-5 0-16,-7 0-54 16,7-16-32-16,4-6-3 0</inkml:trace>
  <inkml:trace contextRef="#ctx0" brushRef="#br3" timeOffset="99854.1619">18249 3294 453 0,'0'0'5'0,"0"0"1"16,0 0 0-16,0 0 0 0,-10 5 1 15,8 8 1-15,-3 4 0 16,-6 3 0-16,4 5-4 16,-5 7-4-16,-6-5 0 15,0 6 0-15,-1-7 0 0,1-1 0 16,-1-8 0-16,1-2 0 15,6-1 0-15,12-14 0 16,-11 14 0-16,11-14 0 16,16 0 0-16,3 0 0 15,11-2 0-15,2-6-2 0,11 4-25 16,12-4-56-16,-11-2-3 16</inkml:trace>
  <inkml:trace contextRef="#ctx0" brushRef="#br3" timeOffset="100032.7465">18465 3480 426 0,'0'0'6'15,"0"0"0"-15,-8 12 1 16,6-2 0-16,-3 2 0 0,3 1 1 16,-1-1 0-16,1 9 0 15,-1-6-7-15,6-1-8 16,-1-4-15-16,-2 0-57 0,12-2-2 15</inkml:trace>
  <inkml:trace contextRef="#ctx0" brushRef="#br3" timeOffset="100302.8752">18694 3069 461 0,'0'0'5'0,"0"0"1"16,0 0 0-16,0 0 0 15,0 0 0-15,0 0 1 0,9 8-1 16,1 9 2-16,6 7-8 16,4 14 0-16,-1 4 0 15,6 5 0-15,0 10 0 16,-2 3 0-16,-6-1 0 16,-7 0 0-16,-3-5 0 0,-7-4 0 15,-10-3 0-15,-10-4 0 16,-5-9 0-16,-4-4 0 15,-4-8 0-15,4 1-6 0,-9 4-61 16,9-17-20 0</inkml:trace>
  <inkml:trace contextRef="#ctx0" brushRef="#br3" timeOffset="100498.6953">19225 3441 511 0,'0'0'0'16,"0"0"0"-16,0 0 0 0,0-11 0 15,0 11 0-15,0 0 0 16,0 0 0-16,0-9 0 16,6-6-27-16,-6 15-60 15,0 0-4-15</inkml:trace>
  <inkml:trace contextRef="#ctx0" brushRef="#br3" timeOffset="101250.584">19760 3225 445 0,'0'0'6'0,"0"0"2"0,0 0 0 16,-5-3 0-16,5 3 0 15,-2 12 1-15,2 6 0 16,-2 10 1-16,2 1-10 16,2 9 0-16,5 4 0 0,0 2 0 15,-2-2 0-15,3-3 0 16,-3-7 0-16,0-3 0 0,-3-8 0 15,1-3 0-15,-3-6 0 16,0-12 0-16,-7 8 0 16,7-8 0-16,-16-13 0 15,11-4 0-15,-2-7 0 16,0-10 0-16,7-5 0 0,0-5 0 16,5-9 0-16,7-2 0 15,6-3 0-15,2 3 0 16,1 6 0-16,7 7 0 0,-1 7 0 15,1 8 0-15,-1 9 0 16,1 11 0-16,-7 7 0 16,2 5 0-16,-5 10 0 15,-4 5 0-15,-3 4 0 16,-9 4 0-16,-2 1 0 0,-8 0 0 16,-4 2 0-16,-6-4 0 15,1 0 0-15,-3-5 0 16,1-5 0-16,-1 0 0 0,4-5 0 15,4-3 0-15,3 2 0 16,9-11 0-16,-3 14 0 16,10-6 0-16,5-1 0 15,11 0 0-15,5 0 0 0,1 1 0 16,6 0 0-16,-3-1 0 16,5 3-19-16,-4-2-63 15,-4-4-2-15</inkml:trace>
  <inkml:trace contextRef="#ctx0" brushRef="#br3" timeOffset="102128.893">20385 3125 429 0,'0'0'6'16,"0"0"2"-16,0 0 2 15,0 0 0-15,9-7 0 0,-9 7 1 16,0 12 0-16,0 6 1 16,-7 7-8-16,-4 4-4 15,4 11 0-15,-5 3 0 16,4 4 0-16,-2-3 0 16,8 1 0-16,0-6 0 0,2-4 0 15,2-5 0-15,5-6 0 16,4-3 0-16,-2-7 0 15,3-3 0-15,1-7 0 0,-3-4 0 16,0 0 0-16,-10 0 0 16,15-7 0-16,-15 7 0 15,7-15 0-15,-4 8 0 16,-3-3 0-16,0-1-2 16,-3 1 2-16,3 10 0 0,-7-9 0 15,7 9 2-15,-5-8-2 16,5 8-2-16,0 0 1 15,0 0 0-15,0 0 0 16,0 0-1-16,0 0 1 0,0 0 0 16,0 0 0-16,0 0 1 15,0 0 0-15,0 0-2 16,0 0-2-16,0 0-10 16,0 0-32-16,0 0-36 15,0 0-1-15</inkml:trace>
  <inkml:trace contextRef="#ctx0" brushRef="#br3" timeOffset="102680.7494">20101 3514 430 0,'0'0'5'16,"0"0"1"-16,0 0-1 16,0 0 2-16,0 6 0 0,0-6 0 15,0 17 0-15,0-5 0 16,-5 6-4-16,2-1-1 16,3 3-1-16,0 2 0 15,0-7 1-15,5 3-1 0,5-6 1 16,3-2 0-16,4-4 0 15,3-5 0-15,2-1 1 16,-2 0 0-16,0-7 1 16,-2-6-2-16,-4 1-2 15,-4-6 0-15,-7 1 0 0,-3-8 0 16,-3 6 0-16,-12-3 0 16,1 1 0-16,-6 4 0 15,-3 7 0-15,0 1 0 16,2 6 0-16,1 6 0 0,-1 4 0 15,14 8-32-15,2-3-53 16,5 1-4-16</inkml:trace>
  <inkml:trace contextRef="#ctx0" brushRef="#br3" timeOffset="104230.9071">20645 3441 369 0,'0'0'7'15,"0"0"4"-15,0 0 2 16,0 0 2-16,0 0 1 0,0 0 1 16,0 0 1-16,0 0 1 15,0 0-6-15,0 0-3 16,0 0-7-16,2-11-3 15,-2 11 0-15,18-5 0 0,-6 1 0 16,6 1 0-16,1 1 0 16,6-1 0-16,3 0 0 15,-1 3 0-15,1 0 0 16,-1 0 0-16,-8 3 0 0,-1 5 0 16,-6-1 0-16,-6 6 0 15,-6 2 0-15,-11 0 0 16,-1 2 0-16,-8 2 0 15,-5 1 0-15,-5-1 0 0,0-1 0 16,1-2 0-16,5-1 0 16,1-4 0-16,5 0 0 15,4-7 0-15,14-4 0 16,-5 10 0-16,5-10 0 0,19 3 0 16,1-3 0-16,3 0 0 15,7-3 0-15,4 1 0 16,1-3 0-16,0-1 0 15,-5 5 0-15,-1-4 0 0,-4 2 0 16,-8 0 0-16,1 3 0 16,-6 0 0-16,-12 0 0 15,8 0 0-15,-8 0 0 0,0 0-60 16,0 0-29-16,-10 0-1 16</inkml:trace>
  <inkml:trace contextRef="#ctx0" brushRef="#br3" timeOffset="104514.1293">21369 3034 477 0,'0'0'5'0,"0"0"2"15,0 0-2-15,0 0 1 0,-8 0 1 16,0 16-3-16,-6 13-4 15,2 10 0-15,-4 11 0 16,2 10 0-16,-4 6 0 0,4 4 0 16,1-6 0-16,10 3 0 15,3-13 0-15,7-4 0 16,6-11 0-16,7-3 0 16,7-10 0-16,1-8 0 0,6-3 0 15,3-6-86-15,-1-9-4 16</inkml:trace>
  <inkml:trace contextRef="#ctx0" brushRef="#br3" timeOffset="104914.7799">21739 3106 447 0,'0'0'5'0,"0"0"1"16,0 0 1-16,-10-8 0 15,0 8 2-15,-2 0-1 16,-9 12 2-16,2 8-1 0,-6 12-6 15,-2 1-3-15,4 12 0 16,-2 2 0-16,3 3 0 16,4 0 0-16,14-4 0 0,1-8 0 15,3-7 0-15,10-6 0 16,8-7 0-16,4-8 0 16,2-8 0-16,6-4 0 0,-2-14 0 15,-1-1 0-15,1-10 0 16,-3-5 0-16,-9-6 0 15,-3-8 0-15,-1 1 0 16,-9-2 0-16,-3 5 0 0,-7 2 0 16,-3 10 0-1,-8 11 0-15,1 7 0 16,-5 12 0-16,-1 10 0 0,0 9 0 16,9 8 0-16,4 5 0 15,5 6 0-15,5-2 0 16,13 5 0-16,1-14-19 0,13 5-67 15,14-5-2-15</inkml:trace>
  <inkml:trace contextRef="#ctx0" brushRef="#br3" timeOffset="105228.5827">22019 3433 482 0,'0'0'5'0,"0"0"0"16,-9-12 3-16,9 12 1 0,-12-11-7 15,12 11-2-15,-8-9 0 16,8 9 0-16,0-12 0 16,10 10 0-16,9-1 0 15,2 0 0-15,1 3 0 0,3 0 0 16,-3 3 0-16,-2 7 0 16,-8 5 0-16,-9 1 0 15,-6 1 0-15,-11 7 0 16,-6 1 0-16,0-3 0 15,-5 2 0-15,0-4 0 0,7 0 0 16,6-8 0-16,5-2 0 16,7-10 0-16,10 13 0 15,12-13 0-15,8-3 0 0,5 0-73 16,4-14-15-16</inkml:trace>
  <inkml:trace contextRef="#ctx0" brushRef="#br3" timeOffset="105494.5377">22420 3026 456 0,'0'0'3'0,"0"0"1"16,0 0 0-16,-10 0 1 15,10 0 0-15,-7 8 2 16,7 5 0-16,2 11 0 16,8 3-2-16,8 9-2 0,4 3 2 15,3 8-5-15,5 3 0 16,0 1 0-16,-6 2 0 15,1-4 0-15,-5-4 0 0,-10 0 0 16,-5-6 0-16,-8-2 0 16,-9-2 0-16,-10-6 0 15,-1-3 0-15,-7-5 0 16,-5-3-6-16,6-18-58 16,-4 9-21-16,6-6-2 0</inkml:trace>
  <inkml:trace contextRef="#ctx0" brushRef="#br3" timeOffset="105663.9663">22967 3379 511 0,'0'0'0'0,"0"0"0"0,0 0 0 15,-2-10 0-15,2 10 0 16,0 0 0-16,0 0 0 0,19-2-73 15,-9-1-14-15</inkml:trace>
  <inkml:trace contextRef="#ctx0" brushRef="#br3" timeOffset="106262.3736">23618 3050 481 0,'0'0'3'16,"0"0"2"-16,0 0 1 15,5-11-1-15,-5 11 1 0,0 0-1 16,5 13-5-16,-5 6 0 16,0 11 0-16,0 10 0 0,0 2 0 15,-3 7 0-15,3 4 0 16,-2-1 0-16,2-2 0 16,-5-4 0-16,5-8-47 15,0-7-40-15,0-6-3 0</inkml:trace>
  <inkml:trace contextRef="#ctx0" brushRef="#br3" timeOffset="106463.7392">23402 3136 470 0,'0'0'5'0,"-5"-11"1"0,3 2 0 15,2-6 1-15,0 1 1 16,9-4 1-16,12-4-9 15,6 1 0-15,10 1 0 0,8 6 0 16,12 4 0-16,2 3 0 16,6 7 0-16,-8 0 0 15,8-5-77-15,-10 15-11 0</inkml:trace>
  <inkml:trace contextRef="#ctx0" brushRef="#br3" timeOffset="106817.501">23805 3338 459 0,'0'0'7'0,"0"0"1"15,0 0 2-15,-10-1 0 16,10 1 1-16,0 0-5 16,5 0-6-16,7 0 0 0,13 7 0 15,2 4 0-15,5 1 0 16,3 5 0-16,1 5 0 15,-6 0 0-15,-1 1 0 16,-9-1 0-16,-5 3 0 0,-8-1 0 16,-7-7 0-16,-2 1 0 15,-9-5 0-15,-1-3 0 16,0-8 0-16,-1-2 0 16,1-2 0-16,-1-11 0 0,8-5 0 15,3-1 0-15,2-9 0 16,11 4 0-16,3-6 0 15,4 7 0-15,4-1 0 0,3 4 0 16,4 10-27-16,6 3-58 16,-5 7-3-16</inkml:trace>
  <inkml:trace contextRef="#ctx0" brushRef="#br3" timeOffset="107598.5527">24461 3401 403 0,'0'0'6'0,"0"0"2"16,0 0 3-16,-5-12 0 15,-5 10 2-15,-2-6 1 16,-6 5 0-16,-1-2 1 16,-4 5-7-16,0 0-2 0,-2 5-4 15,9 6-2-15,-2 0 0 16,8 7 0-16,5-4 0 16,3 4 0-16,4 0 0 0,6-1 0 15,6-5 0-15,4-5 0 16,0 1 0-16,3-5 0 15,-1-3 0-15,1-6 0 16,-2-6 0-16,-1-3 0 16,-1 1 0-16,-2-6 0 0,-1 2 0 15,2-1 0-15,-7 1 0 16,4 3 0-16,-5 6 0 16,-8 9 0-16,9-5 0 15,-6 10 0-15,-1 7 0 16,2 3 0-16,-2 1 0 0,0 2 0 15,6 0 0-15,-4-1 0 16,6-2 0-16,3-10 0 16,-1 0 0-16,3-5 0 0,2-3 0 15,4-4 0-15,-4-5 0 16,3-1-2-16,-3-5 2 16,-2 6 0-16,0-1 0 15,-5 1 0-15,-3 5-2 0,-7 7 2 16,11-7-1-16,-11 7 0 15,2 7 0-15,-2-7 0 16,7 18-1-16,-2-6 2 16,5-5 0-16,5 6 0 0,5-6 0 15,4-2 1 1,6-2-1-16,3-3 0 0,2-3 1 16,-3-8-1-16,1-1 1 15,-8-2 0-15,-8-4 0 16,-4 1 1-16,-9 0-1 0,-4 0 1 15,-4-1-2-15,-12 8 0 16,2 3 0-16,-7 4 0 16,6 3 0-16,1 5 0 0,4 7 0 15,2 4 0-15,5 4 0 16,6-1 0-16,7 3 0 16,5 0 0-16,3-1-3 15,-1 1 2-15,3-5-1 0,-2 0 0 16,-4-2 1-16,-4-2 0 15,-5-4 0-15,-5-9 0 16,-3 13 1-16,-9-8 0 16,-2-2 0-16,-7 0-4 15,-1-3-9-15,5 0-37 16,-3 0-32-16,2 0-3 0</inkml:trace>
  <inkml:trace contextRef="#ctx0" brushRef="#br3" timeOffset="108044.9979">25209 3362 476 0,'0'0'4'0,"0"0"2"16,0 0 0-16,6-13 1 0,-6 13-1 16,16-11 0-16,-3 10-6 15,4-2 0-15,4 1 0 16,-5 4 0-16,5 6 0 0,-4 5 0 15,-2 3 0-15,-2 0 0 16,-6 6 0-16,-5-3 0 16,-2-1 0-16,0 2 0 15,-7-6 0-15,-3-2 0 16,2-4 0-16,-1-1 0 0,9-7 0 16,-16 0 0-16,16 0 0 15,-4-15 0-15,4 6 0 16,4-6 0-16,9-5 0 15,4 0 0-15,1 2 0 0,-1 2 0 16,1-2 0-16,2 9 0 16,-6 1 0-16,-2 8 0 15,-1 5 0-15,-6 5 0 0,-5 3 0 16,2 6 0-16,1 0 0 16,-1 2 0-16,0-1 0 15,7-3 0-15,-5-2 0 16,11 1-5-16,-2-8-37 0,6-5-42 15,6-3-3-15</inkml:trace>
  <inkml:trace contextRef="#ctx0" brushRef="#br3" timeOffset="108278.1493">25853 3000 441 0,'0'0'5'15,"0"0"3"-15,0-11 1 16,0 11-1-16,0 0 2 15,-4 0 0-15,-5 5 0 0,-3 13 0 16,-1 9-10-16,1 13 0 16,-2 11 0-16,1 7 0 15,-1 6 0-15,5 1 0 0,7-1 0 16,2 1 0-16,11-9 0 16,8-3 0-16,6-13 0 15,7-6 0-15,3-13 0 16,12-18-64-16,-2 8-23 15</inkml:trace>
  <inkml:trace contextRef="#ctx0" brushRef="#br3" timeOffset="108681.8063">26187 3159 473 0,'0'0'4'16,"0"0"3"-16,0 0 1 0,0 0 0 15,0 0 0-15,0 0-5 16,0 0-3-16,0 12 0 16,2 5 0-16,-2 5 0 0,0 6 0 15,0 1 0-15,-8 6 0 16,1 0 0-16,-3-1 0 15,-3-7 0-15,1 0 0 16,-2-6 0-16,0-4 0 0,5-5 0 16,9-12 0-16,-13 13 0 15,13-13 0-15,0 0 0 16,0 0 0-16,13 3 0 16,1-3 0-16,7 0 0 15,1-8 0-15,6 5 0 16,-4-2 0-16,5 1 0 0,-3-1 0 15,1 2 0-15,-9-7 0 16,-4 8-75-16,2 2-14 0</inkml:trace>
  <inkml:trace contextRef="#ctx0" brushRef="#br3" timeOffset="109028.7339">26507 3384 501 0,'0'0'5'0,"0"0"0"16,-12-15-5-16,12 15 0 0,-8-10 0 15,8 10 0-15,-5-17 0 16,5 7 0-16,13 2 0 16,1 3 0-16,11 3 0 15,3-1 0-15,1 3 0 16,-1 0 0-16,-1 7 0 15,-4 6 0-15,-11 2 0 0,-10 3 0 16,-2 2 0-16,-14 2 0 16,-6-3 0-16,-3 4 0 15,0-1 0-15,2-4 0 0,1-2 0 16,8-3 0-16,6-6 0 16,6-7 0-16,6 10 0 15,8-10 0-15,13 0 0 0,-1-7-22 16,8-3-64-16,3-5-5 15</inkml:trace>
  <inkml:trace contextRef="#ctx0" brushRef="#br3" timeOffset="109245.2688">26982 2934 487 0,'0'0'4'16,"0"0"0"-16,0 0 0 15,-7 0 1-15,7 0 0 16,-3 12-3-16,3 5-2 15,5 5 0-15,7 14 0 0,4 10 0 16,0 8 0-16,0 8 0 16,1 7 0-16,-7 0 0 15,-3 4 0-15,-7-1 0 0,-13-8 0 16,-8-5 0-16,1-10-32 16,-18 4-54-16,1-9-4 15</inkml:trace>
  <inkml:trace contextRef="#ctx0" brushRef="#br3" timeOffset="110411.7749">19616 4890 502 0,'0'0'3'0,"0"0"3"16,0 0-6-16,0 0 0 0,-3-10 0 16,3 10 0-16,0 0 0 15,0 0 0-15,0 0 0 16,0 0-8-16,10 0-80 15,5 0-1-15</inkml:trace>
  <inkml:trace contextRef="#ctx0" brushRef="#br3" timeOffset="111144.6083">20275 4717 435 0,'0'0'4'16,"0"0"2"-16,0 0-1 15,0 0 1-15,-5 15 0 0,0 4 1 16,2 3-1-16,0 11 1 16,1 2-4-16,2 6-2 15,0 7 1-15,0 1-1 16,2-7-1-16,4-5 0 15,-3-3 1-15,-1-3-1 0,0-12 1 16,-2-6-1-16,0-3 0 16,0-10 1-16,-7-3-1 15,1-11 1-15,2-6 0 16,-1-10-1-16,0-10 1 16,5-4 0-16,0-11-1 15,2 0 1-15,10-4 0 16,1 2 0-16,2 3 0 0,3 6 0 15,4 9 0-15,2 8-1 16,-1 7 1-16,2 12-1 0,2 10 0 16,-2 4-1-16,-3 10 1 15,-4 9 0-15,-3 6 0 16,-5 4 0-16,-8 3 0 0,-2 0 0 16,-7-2 0-16,-11 1 0 15,2-7 0-15,-7-3 0 16,-2-4-1-16,2-4 1 15,4 0 0-15,1-4-1 0,6-4 0 16,12-7 0-16,-6 12 1 16,12-4-1-16,9-1 1 15,5 3-1-15,5 0 1 16,1 4 0-16,4 1 1 16,3 0-1-16,-4 0-1 15,-1 3-5-15,-3-6-19 0,-12 3-57 16,8-1-3-16</inkml:trace>
  <inkml:trace contextRef="#ctx0" brushRef="#br3" timeOffset="111464.7824">20737 5036 388 0,'0'0'6'15,"0"0"1"-15,-14 0 3 16,3 5 0-16,-1 3 0 15,-1 4 0-15,1 0 1 0,2 6 0 16,3-5-5-16,7 6-3 16,2-4 0-16,10-5-2 15,6-1 1-15,6-1 0 16,6-6-1-16,2-2 1 16,-2 0 0-16,0-5 0 15,-5-7 0-15,-2 0 0 16,-9-5 0-16,-8-6 0 0,-6 3 0 15,-6-2-1-15,-8 2 0 16,-6 1-2-16,-2 2-1 16,-6 8-7-16,6 4-18 0,6 5-56 15,-3 0-2-15</inkml:trace>
  <inkml:trace contextRef="#ctx0" brushRef="#br3" timeOffset="111656.9837">21040 4793 459 0,'0'0'5'16,"0"0"1"-16,0 0 2 0,0 0-1 16,10-5 1-1,-10 5 0-15,10 18 0 0,-5 1-6 16,3 9-2-16,-4 3 0 16,5 7 0-16,-2 1 0 15,2 4 0-15,-1-3 0 16,2-4-36-16,0-4-50 15,-3-6-3-15</inkml:trace>
  <inkml:trace contextRef="#ctx0" brushRef="#br3" timeOffset="111802.5866">21023 4991 433 0,'0'0'2'0,"0"0"1"15,0 0 1-15,12-7 0 16,3 2 0-16,8 2 0 0,6 1-2 15,4-5-16-15,-4 7-63 16,19 0-3-16</inkml:trace>
  <inkml:trace contextRef="#ctx0" brushRef="#br3" timeOffset="112248.223">21406 4967 480 0,'0'0'4'16,"0"0"1"-16,-5-10 2 0,5 10 0 15,-3-10 1-15,3 10-8 16,5-13 0-16,7 4 0 15,6 4 0-15,5 2 0 0,7 0 0 16,-3 3 0-16,0 0 0 16,0 8 0-16,-4 0 0 15,-6 4 0-15,-7 3 0 16,-8 2 0-16,-2 3 0 16,-9-3 0-16,-7 6 0 15,0-6 0-15,-10 3 0 0,-1-3 0 16,4-1 0-16,2-2 0 15,-2-2 0-15,5-1 0 0,9-7 0 16,9-4 0-16,0 12 0 16,4-12 0-16,17 0 0 15,1 0 0-15,8 0 0 16,2-2 0-16,6-3 0 0,-4-3-13 16,3 2-72-16,-2-2-2 15</inkml:trace>
  <inkml:trace contextRef="#ctx0" brushRef="#br3" timeOffset="112561.046">22107 4655 438 0,'0'0'5'0,"0"0"2"0,10-13 3 15,-10 13 1-15,5-10 0 16,-5 10 0-16,0 0 0 16,0 0-4-16,0 8-7 0,-11 14 0 15,-3 10 0-15,-4 10 0 16,1 8 0-16,-1 7 0 16,2 4 0-16,3 2 0 15,5-1 0-15,8-8 0 0,3-1 0 16,12-10 0-16,7-3 0 15,5-10 0-15,6-8 0 16,9 0-14-16,10-9-73 0,-7-8-4 16</inkml:trace>
  <inkml:trace contextRef="#ctx0" brushRef="#br3" timeOffset="112946.5798">22587 4853 443 0,'0'0'4'16,"0"0"2"-16,-12-10 1 0,-4 3 0 15,2 4 2-15,-9-2-1 16,-2 2 0-16,-2 3 1 16,-3 0-4-16,5 8-3 0,3 2-1 15,7 2-1-15,3 3 0 16,7-3 0-16,5 1 0 15,7 0 0-15,7-7 2 16,4 2-2-16,2-5 0 16,7-3 0-16,-2-3 0 15,0-5 0-15,0-2 0 16,-5 1 0-16,-3-2 0 16,-4 4 0-16,-3 2 0 0,-10 5 0 15,7 0 0-15,-7 8 0 16,0 7 0-16,0 3 0 15,0 1 0-15,0 3 0 0,0 0-6 16,2 2-6-16,3-3-19 16,-5-4-53-16,11-2-2 15</inkml:trace>
  <inkml:trace contextRef="#ctx0" brushRef="#br3" timeOffset="113223.5583">22825 4890 452 0,'0'0'2'15,"0"0"1"-15,0 0 1 16,-9 6 1-16,3 2-1 16,-4 5 1-16,6 2 0 15,-6 2 0-15,4 3-1 16,1 2-1-16,5 1-1 16,8-3 0-16,5-8 0 15,9 0 0-15,6-4 0 0,1-1 0 16,1-7 0-16,3 0 0 15,-6-10 1-15,-5-2-3 16,-7-3 0-16,-10-3 0 0,-5-1 0 16,-7-1-3-16,-14-7-7 15,4 7-12-15,-5-2-62 0,-3-4-3 16</inkml:trace>
  <inkml:trace contextRef="#ctx0" brushRef="#br3" timeOffset="113460.0959">23083 4613 431 0,'0'0'2'0,"0"0"3"16,4 10-1-16,1 4 3 15,-1 4 0-15,6 9 2 16,3 5 0-16,4 3 0 16,1 7-2-16,-1 5-1 15,3 2-2-15,0-2-1 16,-6 3-1-16,-4-2 0 0,-4-5-1 15,-6 3 0-15,-6-7 1 16,-8-3-2-16,-7-3-2 16,-6-8-2-16,5 2-13 0,-12-9-66 15,9-9-5-15</inkml:trace>
  <inkml:trace contextRef="#ctx0" brushRef="#br3" timeOffset="113633.2818">23625 4932 479 0,'0'0'3'15,"0"0"1"-15,0 0 0 0,0 0 0 16,0 0 0-16,0 0-1 16,0 0-7-16,0 0-43 15,0 0-37-15,11 0-2 16</inkml:trace>
  <inkml:trace contextRef="#ctx0" brushRef="#br3" timeOffset="114327.4067">24043 4712 452 0,'0'0'2'0,"0"0"0"0,0 5 2 15,0 7 1-15,0 5 0 16,-2 5 1-16,-3 6 0 0,3 6 1 16,-3 6-2-16,2 4-1 15,0 1-1-15,3 0-2 16,0-3 1-16,0-8-1 0,0-4 0 16,3-4-1-16,-3-9 2 15,0-5-2-15,0-12 1 16,-10 0 1-16,3-10-2 0,-3-7 0 15,-1-9 0-15,4-6 0 16,-2-7 0-16,6-8 0 16,3-5 0-16,3-6 0 15,6-1 0-15,3 2 0 16,4 6 0-16,4 2 0 0,2 13 0 16,5 6 0-16,0 13 0 15,3 10 0-15,0 7 0 16,0 7 0-16,5 13 0 0,-6 7 0 15,-6 5 0 1,-8 6 0-16,-5 1 0 0,-7 3 0 16,-8-1 0-16,-11-8 0 15,-1 0 0-15,-8-6 0 0,-2-4 0 16,0-9 0-16,2-1 0 16,2-4 0-16,4 1-2 15,6-5 2-15,3 0-1 16,10-5 0-16,0 12 1 0,12-2-1 15,8-2 1-15,5 0-1 16,8-1-4-16,6 1-9 16,-4 11-58-16,8-12-13 15</inkml:trace>
  <inkml:trace contextRef="#ctx0" brushRef="#br3" timeOffset="114626.2452">24528 4979 427 0,'0'0'3'0,"0"0"1"16,-12 0 0-16,1 2 1 0,11-2 0 15,-16 15 1-15,7-3-1 16,5 1 1-16,4 4-2 16,0-4-1-16,13 2-1 0,3-3 0 15,5-2 0-15,6-6 0 16,3-1 0-16,-3-3 0 15,-2-3 0-15,0-6 0 0,-8-1-1 16,-5-7 1-16,-6 2 0 16,-6-2 0-16,-10-3-2 15,-2 4 0-15,-6-1-3 16,-5 5-3-16,4 2-8 16,-1 3-18-16,-5 5-51 0,13-1-2 15</inkml:trace>
  <inkml:trace contextRef="#ctx0" brushRef="#br3" timeOffset="114810.8447">24754 4761 373 0,'0'0'10'0,"0"0"1"15,10-2 2-15,-10 2 0 16,10 0 2-16,-10 0 0 16,16 19 1-16,-7 1 0 0,-2 6-8 15,4 3-3-15,-4 8-1 16,5 5-2-16,4 0-1 15,-4-2-4-15,0-3-9 16,1-8-37-16,-4 0-36 16,-1-8-1-16</inkml:trace>
  <inkml:trace contextRef="#ctx0" brushRef="#br3" timeOffset="114960.9709">24799 4986 440 0,'0'0'4'0,"0"0"0"15,0 0 1-15,7-7 0 0,1 2 0 16,7 0 0-16,5 0-4 16,12 2-22-16,1-1-57 0,6-1-4 15</inkml:trace>
  <inkml:trace contextRef="#ctx0" brushRef="#br3" timeOffset="115695.8263">25140 4930 465 0,'0'0'4'16,"0"0"1"-16,0 0 2 16,0-16 0-16,0 16 0 15,9-10 0-15,2 6 2 0,3-4-9 16,2 3 0-16,3 5 0 15,3 3 0-15,-1 7 0 16,4 3 0-16,-8 2 0 0,-7 4 0 16,-5 1 0-16,-5 4 0 15,-5-4 0-15,-10 3 0 0,-2-8 0 16,-6-3 0-16,1 0 0 16,-3-5 0-16,5-4 0 15,5-3 0-15,5-3 0 16,2-6 0-16,8-4 0 15,4-1 0-15,8-6 0 0,5-4 0 16,7 3 0-16,1-6 0 16,3 7 0-16,-1 1 0 15,-2-2 0-15,-5 9 0 16,-5 2 0-16,-5 10 0 16,-10 0 0-16,10 10 0 0,-10 5-2 15,3 4 2-15,-3 4-1 16,2-1 1-16,3 5 0 15,2-5-1-15,4 2-2 16,1-10-5-16,10 3-14 0,-5-7-61 16,8-8-3-16</inkml:trace>
  <inkml:trace contextRef="#ctx0" brushRef="#br3" timeOffset="115916.8173">25828 4496 445 0,'0'0'3'16,"0"0"0"-16,-7 0 2 0,-3 8 1 16,-2 9 0-16,-6 10 1 15,1 10 1-15,-3 10 0 16,5 7-2-16,0 9-1 16,3 6-1-16,4-5 1 15,3 3-5-15,5-8 0 0,8-4 0 16,4-9-6-16,11-5-17 15,9-9-61-15,-2-12-2 16</inkml:trace>
  <inkml:trace contextRef="#ctx0" brushRef="#br3" timeOffset="116300.0362">26092 4706 424 0,'0'0'3'0,"-10"-1"1"15,-2 1 3-15,-1 0-2 16,-4 0 1-16,-6 4 1 16,0 7 1-16,-4-2-1 15,3 8-2-15,4 3-2 0,2 2-1 16,11 3 0-16,0-2-1 16,7-4 1-16,7-4-1 15,8-5-1-15,4-3 1 16,6-7 0-16,0 0 1 15,1-7-1-15,1-6 0 0,-5-4 0 16,0-3 0-16,-4 3-1 16,-6 0 2-16,-2 1-1 15,-4 4-1-15,-6 12 2 0,0 0-1 16,0 0 0-16,-3 20 1 16,-3 8-1-16,-1-3 0 15,2 6 0-15,-2 5 0 0,5-2-1 16,2-2-2-16,0-2-5 15,4-8-12-15,8-12-56 16,2 3-11-16</inkml:trace>
  <inkml:trace contextRef="#ctx0" brushRef="#br3" timeOffset="116596.7263">26368 4841 445 0,'0'0'3'0,"-6"0"0"15,-3 0 2-15,-3 2 0 16,-4 8 0-16,-1-3 0 0,2 5 1 16,1 6-1-16,1 2-1 15,8 0-2-15,5-3 0 16,5 0 0-16,10-2 0 0,4-3 0 16,9-4 0-16,1-7 0 15,1-1 0-15,0-1 1 16,-2-7-1-16,-6-7-1 0,-7-2 2 15,-7 0-3-15,-8-3 0 16,-8 0 0-16,-7 0-3 16,-7 3-4-16,-1 7-9 15,-3 0-30-15,1 8-40 16,2-3 0-16</inkml:trace>
  <inkml:trace contextRef="#ctx0" brushRef="#br3" timeOffset="116876.6061">26520 4632 431 0,'0'0'5'16,"0"0"2"-16,0 0 0 0,9-9 1 15,-9 9 1-15,15 0 0 16,-5 2 0-16,5 10 0 0,3 6-3 16,1 11-2-16,4 7-1 15,2 7 1-15,-3 7-4 16,-3 4 0-16,2 4 0 15,-8 3 0-15,-4-3 0 16,-9 1 0-16,0-2 0 0,-9-4 0 16,-2-2 0-16,-3-7 0 15,-9-6 0-15,3-9 0 16,-8-7 0-16,7-4 0 16,-4-10-38-16,4-8-48 15,5-2-1-15</inkml:trace>
  <inkml:trace contextRef="#ctx0" brushRef="#br3" timeOffset="117392.8778">27497 4335 432 0,'0'0'6'0,"7"-12"0"0,-5 2 2 16,-2 0 1-16,3 0 0 15,-3 1 0-15,-12 3 0 16,-6 3 1-16,-10 6-5 0,-6 15-3 16,-3 3 0-16,-5 12-1 15,-1 6-1-15,3 8 0 16,6 3 0-16,4 2 1 16,10 2-1-16,8 1 2 15,1 0-2-15,9-1 0 0,2-1 0 16,0-2 0-16,8 2 0 15,1-2 0-15,1 2 0 16,0 1 0-16,0 5 0 16,-3 0 0-16,-2 6 0 15,-5-1 0-15,-5 3 0 0,-2 1 0 16,-3 0 0-16,-2 7 0 16,0-3 0-16,-1-2 0 15,3 1 0-15,5-4 0 0,5-3 0 16,0 0 0-16,5-4 0 15,5-3 0-15,-2-4 0 16,4-5 0-16,-5-3 0 16,3-3 0-16,-5-5 0 0,0-7 0 15,-2-5 0-15,-1-5 0 16,-2-8 0-16,0-12 0 16,0 0 0-16,0 0-11 15,0 0-30-15,2-10-46 16,6-2-1-16</inkml:trace>
  <inkml:trace contextRef="#ctx0" brushRef="#br3" timeOffset="117969.7886">27807 4613 404 0,'0'0'4'0,"0"0"2"16,0 0 1-16,0 0 0 15,-7-5 0-15,7 5 0 16,-16 0 1-16,7 8-1 0,-1 4-3 15,0 2-2-15,5 1-1 16,-2 2 0-16,4 3 1 16,3-2 1-16,10-1 0 15,3-5 0-15,4-2 0 0,3-2 0 16,5-8 1-16,-3 0-1 16,5-13 0-16,-7-1 0 15,-3-6-1-15,-4-6 0 16,-8-1-1-16,-5 0 0 15,-5 3-1-15,-10 6 0 16,-2 6-1-16,-8 6 0 0,-3 6-1 16,1 10-3-16,-1 6-7 15,9 9-19-15,13 4-52 0,-3 1-1 16</inkml:trace>
  <inkml:trace contextRef="#ctx0" brushRef="#br3" timeOffset="118424.9352">27752 5162 428 0,'0'0'5'0,"0"0"0"0,0 0 2 16,0 0-1-16,-9 0 1 15,9 0 0-15,-12 10 0 0,12-10 0 16,-16 12-4-16,11-1-1 16,0 3-2-16,5-1 2 15,0-1-2-15,5 0 2 16,5-1-1-16,8-2 1 0,1-6-1 15,6-1 1-15,0-2 0 16,2-2 0-16,-1-8 0 16,-1-4-1-16,-6-9 1 15,-4-4-1-15,-5-1 0 16,-8-3 0-16,-2-2 0 16,-9 5-1-16,-4 2 0 0,-7 9-1 15,-2 3-1-15,-1 13-2 16,-2 1-5-16,3 12-9 15,0 5-26-15,6 5-41 16,4 8-1-16</inkml:trace>
  <inkml:trace contextRef="#ctx0" brushRef="#br3" timeOffset="118795.2468">27814 5462 458 0,'0'0'3'16,"0"0"0"-16,-9 0 1 15,9 0 0-15,-16 8 1 16,7-1 0-16,1 5 1 16,1 0-1-16,-1 3-1 0,8 3-1 15,0-1-1-15,6 1 0 16,3-1-1-16,6-5 1 15,5 1-1-15,3-8 2 16,4-4-3-16,-5-1 0 0,5-1 0 16,-4-10 0-16,-1-1 0 15,-10-5 0-15,2-8 0 16,-12 2 0-16,-2 2 0 16,-5-2 0-16,-6 4 0 0,-5 4 0 15,-7 6 0-15,3 6-5 16,-5 3-8-16,10 9-21 15,8 6-50-15,-8 5-2 0</inkml:trace>
  <inkml:trace contextRef="#ctx0" brushRef="#br3" timeOffset="119029.5812">27951 5916 446 0,'0'0'3'0,"-2"9"2"16,0 1 1-16,-1 4 0 0,3 7 0 15,-3 6 2-15,3 0-1 16,0 8 0-16,0 0-2 16,0 1-3-16,6-3-1 15,-2-1-4-15,4-5-8 0,1-4-23 16,7-7-49-16,-11-5-2 15</inkml:trace>
  <inkml:trace contextRef="#ctx0" brushRef="#br3" timeOffset="119680.5301">28421 4525 344 0,'0'0'4'15,"0"0"2"-15,0 0 2 0,0 0 2 16,8 0 2-16,-8 0-2 15,22 0 2-15,-4 0-1 16,1 0-2-16,11 6-3 16,5-1 0-16,2 0-4 15,3 2 0-15,-3 0-1 0,-5-2-2 16,0 7 2-16,-9 1-2 16,-10 4 3-16,-8 11-1 15,-8 4 1-15,-7 11 2 16,-9 8 0-16,1 9 1 15,-5 6-1-15,1 11 1 0,2 2-1 16,2 6-2-16,2-1 1 16,4 5 1-16,6-2-1 15,-4 4 1-15,3-1-1 0,0-1 1 16,3-4-1-16,-1-4 1 16,3-4-3-16,2-7 0 15,0-10 0-15,0-4 0 16,2-8-1-16,3-3 1 0,4-3-1 15,0-10 1-15,1 1 1 16,-2-4-2-16,-1-2 0 16,0-7 0-16,-2 1 0 15,-2-6 0-15,-3-3 0 0,0-12 0 16,-5 12 0-16,-7-12 0 16,-1 0 0-16,-11-7 0 15,-1 5 0-15,-5-6 0 16,-8 6 0-16,1 2 0 0,-5 0 0 15,2 0 0 1,2 12 0-16,-6 13-70 0,14-11-18 16</inkml:trace>
  <inkml:trace contextRef="#ctx0" brushRef="#br3" timeOffset="120161.8083">27255 6503 307 0,'0'0'7'16,"0"0"6"-16,0 0 4 0,0 0 4 15,0 0 3 1,0 0 0-16,0 0 1 0,0 0-1 16,0 0-5-16,8-5-6 15,14 5-5-15,6-3-5 16,16 3-14-16,4 0-70 15,11 0-3-15</inkml:trace>
  <inkml:trace contextRef="#ctx0" brushRef="#br3" timeOffset="132157.7968">12670 10261 156 0,'0'0'1'0,"0"0"-1"0,13-8 1 16,6 1 0-16,9-3 2 0,22-5 1 16,7-5 4-16,35-7 2 15,20-3 0-15,29-4 2 16,26-4 1-16,24-6 0 15,16 4 0-15,29-5-2 0,15 4-1 16,20 3-1-16,10-1-1 16,22 6-1-16,16 3 0 15,10 11-1-15,18 2-2 16,3 12 1-16,10 2-2 0,-2 8 0 16,3 12 0-16,27 5 0 15,-38 10-1-15,-15 4 1 16,-4 6 1-16,-10 5 0 15,-8 4 0-15,-14 5 0 16,-14 0-1-16,-53 11 2 16,9 10-2-16,-15 4-1 0,-20 9-2 15,-24 8-2-15,-23 1-2 16,-25 10-1-16,-17 7 1 0,-30 0 0 16,-15-2 0-16,-30 6 1 15,-26-3 1-15,-21 4 1 16,-27 1 1-16,-28-7 3 0,-27-5-2 15,-26-11 1-15,-18-9 1 16,-21-8 2-16,-19-9 0 16,-21-11 2-16,-17-7-1 15,-22-6 1-15,-13 1-1 16,-22-5-1-16,-19 2 1 0,-16-5-2 16,-17-3 0-16,-18-1-1 15,-10-1 1-15,-12-3 1 16,-10-1-1-16,-4-1-1 15,-9-2 0-15,-4 2-1 16,2-5-1-16,8-2-1 0,-1-5 1 16,8-6-1-16,13-4 0 15,9-10 0-15,20-4-1 16,13-22 1-16,20-8 0 16,15-16-1-16,22-11 0 0,22-21 0 15,25-10 0-15,28-12 1 16,26-7-1-16,29-8 0 0,29-3 1 15,28-2 0-15,26 1 0 16,33-6-1-16,31 2 0 16,35-4-1-16,36-3 0 15,45-2 0-15,35-5 0 16,86-3 0-16,3-2 0 0,45 2 1 16,32 6-1-16,48 9-3 15,21 5-5-15,36 15-11 16,19 13-25-16,7 16-26 15,14 13-4-15</inkml:trace>
  <inkml:trace contextRef="#ctx0" brushRef="#br0" timeOffset="141969.9189">11348 4035 134 0,'0'0'0'0,"0"0"0"15,0 0 1-15,0 0 4 16,0 0 2-16,-2 4 3 16,2-4 2-16,-3 24 0 0,3-4 3 15,-2 0-1-15,2 7 0 16,0-3-3-16,2 3-2 16,3-1-2-16,2 5-2 15,3-3 2-15,3-3-2 0,1 1 0 16,4-1 1-16,2 0-1 15,2 0 1-15,8-5 0 16,-3 0 0-16,8-3-1 16,3 0 0-16,4-5 0 0,0-2 0 15,8 0 0-15,5-2-1 16,-1-1-1-16,3-2 1 16,-2 1 0-16,2-5-1 0,0 2 1 15,3 0 0-15,0-3 0 16,-3 0 1-16,10 0-1 15,-3-3 2-15,3 0-2 16,6-1 0-16,-1-1 1 16,5 0-2-16,0-2 0 15,5-1-1-15,0 0 0 16,5-2 0-16,0 0 0 0,2 1-1 16,3-1 1-16,0-3-1 15,0 4 1-15,8-1-1 16,-8 0 1-16,0 3 0 0,3-1-1 15,1 4 1-15,-1-2 0 16,-1 1-1-16,6 2 0 0,-6 0 0 16,3 3 0-16,-5 0 0 15,0 0-1-15,-2 6 1 16,-8-1-1-16,2 5 0 16,-12 3 0-16,-2 2 0 15,-8 1 0-15,-5 2-1 16,-2 2 1-16,-8-1-1 0,-7-1 1 15,-5 4 0-15,-5-5-1 16,-5 0 1-16,-6-2-1 16,-1 1 0-16,-6-6 0 15,-5-1 1-15,-7-9-1 16,8 15 2-16,-8-15 0 0,0 0 2 16,0 0 0-16,0 0 1 15,0 0-1-15,0 0 1 16,0-4-1-16,0 4 0 0,0-20-1 15,0 8-1-15,0-4-1 16,0-4 1-16,7 1-1 16,3-6 1-16,3 2-1 0,2-2 0 15,2 0 0-15,5 2 0 16,3-3 1-16,5 2-1 16,5 1 0-16,3-1 1 15,1 1-1-15,5 1 0 16,6 2 1-16,8-3 0 0,-1 4-1 15,3 2 1-15,4-1-1 16,1 0 0-16,4 4 0 16,1-1 0-16,2 3 0 15,-3 4 0-15,4-1 0 0,-1 4 0 16,0 0 0-16,0 2 0 16,-2 0 0-16,1 3 0 15,0 0 1-15,0 0-1 16,-4 0 0-16,4 3 0 0,-2 0 0 15,-2 2 0-15,2 0 0 16,-3-1 1-16,0 4-1 16,-1-1 0-16,-3 1-1 0,-2-1 1 15,-5 0 0-15,-4 1 0 16,-1-3 0-16,-4-1-1 16,-2 2 2-16,0-6-1 15,1 2 0-15,3-2 0 16,1 0 1-16,4 0-1 0,-7 0 0 15,7-2 1-15,-6 2-1 16,-2-3 0-16,-2 0 0 16,-6 3 0-16,-5-4 0 15,0 1 0-15,0-2 1 0,-2 0-1 16,0-2 0-16,2 2 1 16,-2 1-1-16,2-4 1 15,3 0-1-15,-3 1 1 0,3 0 0 16,-3-4 0-16,1 1 0 15,-3-2 0-15,0 2 0 16,-3-5 1-16,-2 3 1 16,-3-2-1-16,-1-3 2 15,-5-3-1-15,2 0 1 0,-3-1 0 16,-5-3 0-16,2 2 0 16,-5-3-1-16,2 3 0 15,-5 1 0-15,1 2-1 16,-2 6 0-16,-1-1-1 0,-2 3-1 15,0 11 0-15,3-7-2 16,-3 7-2-16,0 0-3 16,0 0-4-16,0 3-12 15,-5 9-35-15,0-2-26 16,0 0-2-16</inkml:trace>
  <inkml:trace contextRef="#ctx0" brushRef="#br0" timeOffset="142790.7894">15755 4720 445 0,'0'0'5'0,"0"0"1"16,0 0 1-16,0 0 1 15,0 0-1-15,0 0 0 16,0 0 0-16,0 0 2 0,-2 21-5 16,2 1-2-16,0 11-1 15,0 1 0-15,2 8 1 16,1 3-2-16,4 2 0 16,-1-5 0-16,-1 1 0 0,-1-7-3 15,1-3-4-15,-2-6-7 16,1-5-19-16,7-2-52 15,-11-5-1-15</inkml:trace>
  <inkml:trace contextRef="#ctx0" brushRef="#br0" timeOffset="143040.5114">15450 4810 409 0,'0'0'4'16,"0"0"1"-16,0-10 0 15,4 1 2-15,6-2 1 16,8-1 0-16,4-5 2 16,13-2 1-16,7-4-3 0,8 0-2 15,3 1 0-15,6 3-1 16,-1 2-1-16,0-1-1 16,-10 6-2-16,-6 6-1 15,-4 4-3-15,-11 2-6 0,-5 2-10 16,-7 2-44-16,-7 13-21 15,-6 5-5-15</inkml:trace>
  <inkml:trace contextRef="#ctx0" brushRef="#br0" timeOffset="143739.2726">16068 5051 421 0,'0'0'5'0,"0"0"1"0,0 0 1 15,0 0 1-15,-5-7-1 16,5 7 0-16,-12 2 1 0,12-2-1 15,-15 20-5-15,5-6 0 16,6 4-2-16,-1-1 0 16,5 6 1-16,0-8 0 0,9 2 0 15,3-5 0-15,9-5 0 16,-1-4 0-16,1-3 1 16,4-5-1-16,1-5 1 15,-1-5 0-15,-3 1-1 16,-7-4 1-16,-2-3 0 0,-9-3-1 15,-4 5 1-15,0-1-2 16,-10 3 1-16,-5 2-1 16,-2 5-1-16,0 2-1 15,-3 6-2-15,2-1-3 0,3 3-8 16,0 3-15-16,3-1-53 16,12-2 0-16</inkml:trace>
  <inkml:trace contextRef="#ctx0" brushRef="#br0" timeOffset="143990.6507">16376 4492 447 0,'0'0'5'0,"0"0"1"16,0-11 2-1,0 11-1-15,0 0 0 0,0 0 0 16,0 0 0-16,0 0 0 16,0 15-4-16,6 5-2 15,1 7-1-15,1 0-2 16,1 5-4-16,-3-2-24 16,4 5-52-16,-1-2-3 0</inkml:trace>
  <inkml:trace contextRef="#ctx0" brushRef="#br0" timeOffset="146322.07">19561 3767 278 0,'0'0'3'0,"0"0"0"15,0 0-1-15,0 0 0 0,0 0 2 16,0 0-1-16,-5 11 0 16,5-11 0-16,-10 20-2 15,8-6-1-15,-3 1 1 16,5 4 1-16,-2 2-1 0,2 4-1 16,5-1 1-16,4 1 0 15,3-3 0-15,1 3 0 16,4 0 0-16,3-6 1 15,1 1-1-15,1-2 1 0,0 0 0 16,5-3 1-16,3-1 0 16,7-4 1-16,1 0-1 15,9-4 1-15,8 5 0 16,5-11-1-16,-1 0 1 16,3 0-2-16,0-5 0 15,1 2 0-15,-4-4-1 0,1 5 0 16,-8-5-1-16,2 4 1 15,1-2-1-15,0 0 0 0,0 2 0 16,0-2 0-16,5 1 1 16,2-1-1-16,2 0 0 15,-2-1 0-15,0 2 1 16,5-2-1-16,3 2 1 0,0-4-1 16,-1 4 1-16,3-7 0 15,1 4 0-15,1 0 0 16,1-3 2-16,4 0-3 15,3 2 3-15,0-3-1 16,2 0 0-16,3 2 1 0,5-2-1 16,-2 2 0-16,-1 0 0 15,1 2 1-15,-1-1-2 16,-1 4 0-16,-1-1 0 16,-3 3-1-16,0-1 1 15,1 3-1-15,-3 0 0 0,3 0 1 16,-4 5-1-16,2-3 1 15,-3 4-1-15,-6 1 0 16,-2-2 0-16,-7 2 0 0,-5 3 0 16,-5 0 0-16,-14 1 0 15,1 1 0-15,-5 0 0 16,-3 0 0-16,-10-2 0 0,1 2 0 16,-3 1-1-16,-10-3 1 15,4 0-1-15,-9-2 0 16,-7-8 1-16,7 12-1 15,-7-12 0-15,3 10 1 16,-3-10 0-16,0 0 0 16,0 7 0-16,0-7 1 0,0 0-1 15,0 0 0-15,0 0 1 16,0 0 0-16,0 0 0 16,0 0 0-16,0 0 2 15,0 0 0-15,0 0 1 0,0 0-1 16,0 0 2-16,0 0-2 15,0 0 0-15,0 0 0 0,0 0-1 16,8-9 0-16,-8 9-2 16,19-18 1-16,-6 8-2 15,1 0 1-15,9-3 0 16,0 0 0-16,4 2 0 0,1-1 0 16,1 2 0-16,6 0-1 15,0-1 2-15,2 1-2 16,0 6 1-16,3-4 0 15,2 6 0-15,0 0 0 16,3-2 0-16,0 2 0 0,5 2-1 16,0 0 2-16,4-3-2 15,1 3 1-15,2-1 0 16,-2-2 0-16,0 3 0 16,2 0 0-16,-3-3 0 15,1 3 0-15,0-2 0 0,0 2 1 16,2 0-1-16,-3 0 0 15,1-3 0-15,-1 3 0 16,1 0 0-16,0 0 1 0,-3 0-2 16,3 0 2-16,0 0-2 15,2 0 2-15,0 0-1 16,0 0 0-16,3 0 1 16,2 3-1-16,3-3 0 15,-1 0 0-15,1 2 1 0,2-2-1 16,2 0 1-16,4 0 0 15,-2 0 0-15,2 0 0 16,1 0-1-16,-2-2 2 0,3-1-2 16,-3 0 2-1,-2-1-1-15,-1 1 0 0,-9 1 1 16,-3-3 1-16,-8 2-1 16,-1-1 1-16,-13 2-1 15,-5 2 1-15,-10-3-1 0,-6 3 0 16,-3 0-1-16,-11 0-1 15,10 0-1-15,-10 0 0 0,0 0-3 16,-5 5-12-16,5-5-27 16,-18 12-35-16,8-4-2 15</inkml:trace>
  <inkml:trace contextRef="#ctx0" brushRef="#br0" timeOffset="147969.2385">20068 5501 251 0,'0'0'2'16,"0"0"0"-16,0 0 1 16,16-2 3-16,-4-1 1 15,8 3 2-15,4-2 1 0,9 2 1 16,4 0-2-16,8 0 0 15,5 0 0-15,9 2-3 16,3 1-1-16,5-1-2 0,8 1 0 16,4-3-1-16,4 0 0 15,4 0-1-15,2 0 0 16,8-3 0-16,2 1 0 16,6-5 0-16,-3 2 0 0,12 0 0 15,-7 0 0-15,12-2 0 16,1-1 0-16,-1 0 0 15,0 1 0-15,3 1 0 16,2-2 0-16,3-2-2 0,-3-1 0 16,0 2 0-16,2-2 1 15,0 7-1-15,3-6 0 16,-7 7 0-16,0-4 0 16,2 5 2-16,-2-1-1 15,-3 1 1-15,-4 2-1 16,-1-5 0-16,-5 5 0 0,-1-3 1 15,0 3-1-15,-3-3 1 16,-6 3-1-16,1-1 0 16,-4-2 0-16,0 3 1 0,-7-3-1 15,-3 3 0-15,2-2 0 16,-9 2 1-16,-4-3-1 16,0 1 0-16,-8 2 0 0,0 0 0 15,-3 0 0-15,-4-2 0 16,-5 2 0-16,4 0 1 15,-4 0-1-15,0 0 0 16,-3 0 2-16,-5 0-2 16,6 2 0-16,-9-2 0 0,4 0 0 15,-11 0 0-15,0 0 0 16,0 0 0-16,-7 0 0 16,0 0 0-16,-5 0 0 15,0 0 1-15,-5 0-1 16,2 0 0-16,-2 0 2 0,-2 0-1 15,-2 0 0-15,2-2 0 16,1 2 0-16,2 0 0 16,-3 0 0-16,-4 0 0 0,6 0 0 15,-5 0 0-15,5 0 0 16,-2 0-1-16,-1 0 1 16,-2 0-1-16,4 0 1 0,-1 0 0 15,-1 0 1-15,1 0-1 16,-1-3 1-16,0 1-1 15,-1 2 1-15,1-3-1 16,-2 3 1-16,-1 0 1 16,2 0-1-16,1-3 3 15,-2 0 0-15,0 1 1 16,-2 1 2-16,1-8 0 0,1 4 1 16,-3-2-1-16,0-3 0 15,4 0 0-15,-4 0-3 16,1-2 1-16,-1 0-3 0,1 2 0 15,-1 0-1-15,-2 1-1 16,3 0-1-16,-6 4 1 16,-7 5-1-16,14-7 1 0,-14 7 0 15,0 0 0-15,8-5 0 16,-8 5 1-16,0 0 1 16,0 0-1-16,5-10 1 0,-5 10-1 15,0 0 0-15,0-12 0 16,0 12-1-16,0-10 0 15,0 10-1-15,0 0 0 16,0-10-1-16,0 10-1 16,0 0-3-16,0 0-11 15,0 0-14-15,-15 0-53 0,15 0-3 16</inkml:trace>
  <inkml:trace contextRef="#ctx0" brushRef="#br0" timeOffset="148640.918">22905 5896 462 0,'0'0'3'0,"0"0"2"0,0 0 1 15,0 0 1-15,0 0-1 16,0 0 1-16,0 0 0 0,0 0 1 15,5 14-8-15,-5 4 0 16,0 7 0-16,0 4 0 16,0 3 0-16,2 4 0 0,-2-4 0 15,5 4 0-15,-5-9 0 16,3 2 0-16,-3-10-5 16,0 1-10-16,-3-5-12 15,3-15-38-15,-5 12-21 0,5-12-2 16</inkml:trace>
  <inkml:trace contextRef="#ctx0" brushRef="#br0" timeOffset="148971.206">22696 5893 381 0,'0'0'8'16,"0"0"3"-16,0 0 1 15,-10-10 3-15,10 10 1 16,-7-7 0-16,7 7 0 15,-8-17 1-15,8 7-6 0,8-6-3 16,7 2-8-16,9-6 0 16,6 0 0-16,10-2 0 15,5 0 0-15,2 2 0 0,2 5 0 16,-3 3 0-16,-2 4 0 16,-12 3 0-16,-2 3 0 15,-10 2 0-15,-2 0 0 16,-6 0 0-16,-12 0 0 0,10 5 0 15,-10-5 0-15,10 7 0 16,-10-7 0-16,7 10 0 16,-7-1 0-16,0 4-18 15,0 2-18-15,-15 3-48 16,13 2-3-16</inkml:trace>
  <inkml:trace contextRef="#ctx0" brushRef="#br0" timeOffset="149379.2006">23203 6145 455 0,'0'0'4'0,"0"0"1"15,0 0 1-15,0 0 1 0,0 0-1 16,0 0 2-16,0 0 0 15,0 16-1-15,0-2-2 0,0 4-5 16,0 4 0-16,2 3 0 16,-2-4 0-16,6 8 0 15,-4-8 0-15,3 2 0 16,-2-5 0-16,-3-4 0 0,2-4-8 16,0-2-15-16,-2 4-48 15,0-12-14-15</inkml:trace>
  <inkml:trace contextRef="#ctx0" brushRef="#br0" timeOffset="149890.8885">23360 5759 441 0,'0'0'5'15,"0"0"2"-15,0-9 1 16,0 9 1-16,0-15 1 0,0 7 0 16,-3-2 0-16,3 0 1 15,0 0-11-15,0 10 0 16,18-9 0-16,-6 6 0 0,5 0 0 16,6 3 0-16,-1 0 0 15,0 8 0-15,1 2 0 16,-9 5 0-16,-5 5 0 15,-5-2 0-15,-4 3 0 0,-9 1 0 16,-7-2 0-16,-1 3 0 16,-3-6 0-16,3-4 0 15,5-1 0-15,-1-2 0 16,13-10 0-16,-13 7 0 16,13-7 0-16,8 2 0 0,7-2 0 15,4-2 0-15,6-3 0 16,5 3 0-16,0-3 0 15,2 0 0-15,-2 0 0 16,-2 5 0-16,-8-2 0 0,-6-1 0 16,-1 3 0-16,-13 0 0 15,10-2 0-15,-10 2 0 16,0 0 0-16,0 0 0 0,0 0 0 16,0 0 0-16,0 0 0 15,0 0-3-15,0 0-86 16,0 0-2-16</inkml:trace>
  <inkml:trace contextRef="#ctx0" brushRef="#br0" timeOffset="165235.7968">16668 5170 177 0,'0'0'4'0,"0"0"4"0,0 0 5 15,-5-10 4-15,5 10-1 16,0 0 4-16,0 0 2 16,-5-7 1-16,5 7-4 15,0 0 0-15,0 0-6 0,0 0-3 16,0 0-1-16,0 0-3 16,0 0-1-16,0 0-1 15,0 0-3-15,0 0 0 16,0 0-1-16,0 0 1 0,0 0 0 15,0 0 1-15,0 0-1 16,0 0 0-16,0 0 1 16,0 0 0-16,0 0 0 15,0 0 0-15,0 0-1 0,0 0 2 16,0 0-1-16,0 0 1 16,0 0 0-16,0 0-1 15,0 0 1-15,0 0-1 16,0 0 0-16,0 0-1 0,0 0 0 15,0 0 0-15,0 0 0 16,0 0-1-16,0 0 1 16,0 0 0-16,0 0 0 15,0 0 0-15,0 0 0 0,0 0 0 16,0 0 0-16,0 0 1 16,0 0 1-16,0 0-1 15,5 0 0-15,-5 0 1 16,0 0-1-16,0 0 1 0,0 0 0 15,0 0-1-15,0 0 0 16,0 0-1-16,0 0 0 16,0 0 0-16,0 0-1 15,9 4 1-15,-9-4-1 0,18 8 1 16,-3-1-1-16,2-2 1 16,6 2 1-16,5 4-1 15,4-2 0-15,2 3 0 0,6 4 1 16,5-2 0-16,2 4 0 15,5-3-1-15,3 6 1 16,7 2-1-16,3 0 3 16,2 6-2-16,7-1 1 15,1 2 0-15,5-1 0 0,-1 8-1 16,3-2 1-16,5 7 1 16,0-2-3-16,-3 5 1 15,8 1 0-15,-2 4-1 16,4 2 2-16,4 5-3 15,1-6 0-15,0 7 0 16,6-1 0-16,-1 5 0 0,3-2 0 16,2 3 0-16,-4 2 0 15,2 2 0-15,-2 2 0 0,-6 1 0 16,5 2 0-16,-2-1 0 16,2 4 0-16,-7-3 0 15,6 2 0-15,-9-2 0 16,7 0 0-16,1 2 0 0,-2-2 0 15,-3 2 0-15,0 1 0 16,-3-2-2-16,0 5 2 16,-2-5-1-16,-2-1 1 15,-3 8-1-15,0-3 2 16,-2-1 0-16,-3 1 1 0,-5 3-2 16,3 1 0-16,-9-3 0 15,1 0 0-15,-4-1 0 16,-3 2 0-16,-1-2 0 15,-2 0 0-15,-5-3 0 16,1 3 0-16,-3 2 0 0,-2-5 0 16,-2 6 0-16,-4-6 0 15,-2 3 0-15,-6-3 0 0,1 1 0 16,-2 2 0-16,-6-1 0 16,2-4 0-16,-4 5 0 15,-2-6 0-15,-1 1 0 0,-4 3 0 16,-2-3 0-16,-3 2 0 15,-6 1 0-15,1-1 0 16,-5 0 0-16,-6 3 0 16,-2 0 0-16,0 0 0 15,-10-4 0-15,0 7 0 0,-5-8 0 16,-3 1 0-16,-3 2 0 16,-7-5 0-16,3-1 0 15,-5 1 0-15,-4-5 0 16,-3-2 0-16,-4 2 0 15,-1-5 0-15,-5 3 0 16,-5-3 0-16,-5 1 0 0,-3 2 0 16,-10-1 0-16,-2-3 0 15,-10 3 0-15,-2-3 0 0,-8-1 0 16,-6-4 0-16,-3 1 0 16,-1-3 0-16,-7-5 0 15,-4 2 0-15,0-4 0 0,-4-3 0 16,0-2 0-16,2-1 0 15,-2-1 0-15,0-4 0 16,1 1 0-16,2-3 0 16,-1-2 0-16,3 2 0 15,-2-5 0-15,2 3 0 0,-2-5 0 16,-3 5 0-16,2-6 0 16,-1 1 0-16,-1 1 0 15,0-2 0-15,-2 0 0 16,4 0 0-16,0 0 0 15,-1 3 0-15,4-5 0 0,0 3 0 16,8-2 0-16,2 1 0 16,7-2 0-16,1-2 0 15,2 0 0-15,7 5 0 0,6-5 0 16,-3-1 0-16,5 1 0 16,-3-3 0-16,3 4 0 15,3-7 0-15,-1 4 0 0,1-4 0 16,2 1 0-16,-1-2 0 15,6-4 0-15,3-2 0 16,-1 1 0-16,8 0 0 16,4-3 0-16,4-3 0 15,6 1 0-15,4-3 0 16,4 0 0-16,8 0 0 0,-1 0 0 16,8 0 0-16,1 0 0 15,1-3 0-15,0 3 0 16,6-2 0-16,0 2 0 15,-1 0 0-15,-4 0 0 16,7 0 0-16,0 0 0 0,-2 0 0 16,4 0 0-16,-4 0 0 15,2 2 0-15,-3-2 0 16,1 3 0-16,-1-1 0 0,1 1 0 16,-6 0 0-16,-1-2 0 15,-1 2 0-15,3 0 0 0,-8 2 0 16,5-1 0-16,-3-1 0 15,2 2 0-15,-4-3 0 16,2 3 0-16,-2 0 0 16,2 0 0-16,2-3 0 15,-2 3 0-15,0 1 0 0,7-2 0 16,-5 4 0-16,1 1 0 16,-2 3 0-16,2-1 0 15,0 4 0-15,-2 2 0 16,4 0 0-16,-2 0 0 15,3 3 0-15,0-2 0 0,7 0 0 16,-3-1 0-16,3-3 0 16,1-2 0-16,-2 1 0 15,1-3 0-15,3 1 0 0,0-4 0 16,7-7 0-16,-18 15 0 16,18-15 0-16,-12 10 0 15,12-10 0-15,-15 7 0 16,15-7 0-16,-10 5 0 0,10-5 0 15,0 0 0-15,-9 0 0 16,9 0 0-16,0 0 0 16,0 0 0-16,0 0-4 0,-11 0-4 15,11 0-6-15,0 0-25 16,0 0-47-16,0-10-1 16</inkml:trace>
  <inkml:trace contextRef="#ctx0" brushRef="#br0" timeOffset="165538.4912">15432 13183 365 0,'0'0'6'0,"0"0"3"0,0 0 3 16,0 0-2-16,0 0 0 15,0 0 0-15,0 0 0 16,0 0 1-16,-3 18-5 15,-4-6-4-15,-2 9-1 0,-5 3 0 16,0-2 1-16,-1 3 0 16,0-2-1-16,2-4 1 15,1-4-2-15,3-2 0 16,0-4 0-16,7-2-1 0,2-7 1 16,6 13 1-16,11-13 0 15,10 0 0-15,12 0-2 16,7-13-7-16,16 1-35 15,2 0-36-15,3-3-2 16</inkml:trace>
  <inkml:trace contextRef="#ctx0" brushRef="#br0" timeOffset="167434.736">23785 6222 236 0,'0'0'11'15,"0"0"5"-15,0 0 2 16,-5 0 3-16,5 0 2 15,0 0-2-15,0 0 1 0,0 0 0 16,0 0-10-16,-5 7-4 16,5 6-3-16,10 5-1 15,2 4-1-15,9 10 0 16,0 6 1-16,7 6 1 0,1 5-1 16,4 6 0-16,-1 2-1 15,0 0 0 1,1 3 0-16,-4 4 0 0,5 2 0 15,-2 1 0-15,0 5 0 16,0 3 1-16,3 2 0 16,0 5-1-16,-5-1-1 0,2 6 1 15,-5 3-1-15,1 0 0 16,-6 2 0-16,-2 0 1 0,-3 5 0 16,0-1 1-16,-1 2 0 15,-4 2 1-15,-2 4-2 16,0-2 1-16,-1 2-4 15,0 2 0-15,-7-2 0 0,-2 5 0 16,0 1 0-16,-11-2 0 16,-3-2 0-16,-6 6 0 15,0-2 0-15,-4-3 0 16,-6-1 0-16,-3-2 0 0,1 0 0 16,-3-6 0-16,-5 1 0 15,1-2 0-15,-9-2 0 16,1-2 0-16,-5-1 0 15,-3-2 0-15,-2-1 0 16,-6 1 0-16,-1-6 0 0,-3-1 0 16,-2-1 0-16,-2-2 0 15,-3-1 0-15,-3-3 0 16,-5 1 0-16,3-2 0 0,-6-1 0 16,-2-2 0-16,-3-5 0 15,-2 5 0-15,0-9 0 16,-5 3 0-16,3-5 0 0,-3 1 0 15,3-6 0-15,-3 2 0 16,-3-4 0-16,-1-4 0 16,-4 0 0-16,1-1 0 15,-6-2 0-15,1-2 0 0,-3-3 0 16,-3-2 0 0,2-3 0-16,0-1 0 0,1 0 0 15,4-4 0-15,-2-3 0 16,0 4 0-16,-4-6 0 15,2 0 0-15,0 0 0 0,-5 1 0 16,1 2 0-16,-1-9 0 16,2 6 0-16,-2-3 0 15,5-2 0-15,1-3 0 0,1 1 0 16,4-1 0-16,1 1 0 16,-1-2 0-16,1-3 0 15,-2 3 0-15,2-4 0 16,-1 4 0-16,-1 0 0 0,5-4 0 15,-1 4 0-15,7-4 0 16,-1-2 0-16,7 3 0 16,3-2 0-16,6-4 0 15,3 1 0-15,2-2 0 16,1 2 0-16,5 0 0 0,4-3 0 16,-2 1 0-16,3-1 0 15,5 0 0-15,-2 3 0 16,5-4 0-16,2-2 0 15,6 4 0-15,1-7 0 0,4 5 0 16,5-1 0-16,1 1 0 16,0-3 0-16,6 3 0 15,2 2 0-15,-4-1 0 0,4 1 0 16,-2 1 0-16,2 1 0 16,2 0 0-16,-2 0 0 15,3-1 0-15,2 4 0 16,-2 0 0-16,5-1 0 15,-6-2 0-15,3 2 0 0,3 1 0 16,-1-1 0-16,-1-2 0 16,1 2 0-16,1 0 0 15,-3 3 0-15,3-1-2 16,0 0 2-16,-1-2 0 0,0 1 0 16,2-1-1-16,-2-3 1 15,3 2 0-15,3-2 0 16,-1 0 0-16,4-2 0 15,-2 1 0-15,4-1 0 16,-1-5 0-16,6 6 0 0,-3-6 0 16,10-2 0-16,-13 5-1 15,13-5 2-15,-9 5-1 0,9-5 0 16,0 0 0-16,0 0 0 16,0 0 0-16,0 0 0 15,0 0 0-15,0 0-1 16,0 0-1-16,0 0-3 0,0 0-2 15,0 0-8-15,0 0-12 16,-5-12-43-16,5 12-15 16</inkml:trace>
  <inkml:trace contextRef="#ctx0" brushRef="#br0" timeOffset="167871.0228">16327 13198 354 0,'0'0'7'0,"0"0"5"0,0 0 2 16,0 0 0-16,0 0 0 0,0 0 1 16,0 0-1-16,0 0 1 15,0 0-7-15,-5 12-4 16,3-1-1-16,-4 4-2 15,1 3 0-15,-2 1 0 0,0 3 0 16,-4-3 0-16,4-1 1 16,0 0-1-16,0-3 0 15,-2-3-1-15,5-2 1 0,4-10 0 16,-3 14 0-16,3-14 0 16,5 10 0-16,3-7 1 15,4 1 1-15,4-4-1 16,1 3 1-16,5 0 0 15,1-3-1-15,-4 0 0 0,1 0-1 16,-3 0 0-16,-1 0 0 16,-7 2-1-16,-9-2 0 15,13 3-1-15,-13-3 0 16,0 0-3-16,0 0-7 0,7 7-30 16,-7-7-44-16,0 0-1 15</inkml:trace>
  <inkml:trace contextRef="#ctx0" brushRef="#br0" timeOffset="169533.9478">19415 13625 438 0,'0'0'4'0,"0"0"3"15,0 0 2-15,0 0 1 16,0 0 1-16,0-11 0 0,0 11 1 16,0 11-3-16,-3 4-9 15,3 12 0-15,0 5 0 16,0 7 0-16,3 9 0 16,-1 3 0-16,1 2 0 15,-1-2 0-15,1 2 0 0,-1-9 0 16,0-2 0-16,-2-4 0 15,0-6 0-15,-7-2 0 16,2-10 0-16,-8-1 0 0,6-7 0 16,-5-7 0-16,2-5 0 15,-2-5 0-15,2-12 0 16,-1-10 0-16,4-10 0 16,2-13 0-16,0-9 0 0,5-3 0 15,0 0 0-15,8-4 0 16,1 3 0-16,4 8 0 15,-1 4 0-15,6 13 0 16,1 1 0-16,6 10 0 16,-2 7 0-16,7 6 0 15,-3 5 0-15,3 8 0 0,2 2 0 16,-2 13 0-16,-2 7 0 16,-1 7 0-16,-10 1 0 15,-2 9 0-15,-5-6 0 0,-5-1 0 16,-5 0 0-16,-7-4 0 15,-11-2 0-15,-4-8 0 16,-3-2 0-16,-9-6 0 0,-2 0 0 16,-1-4 0-16,0-2 0 15,0-3 0-15,9 0 0 16,-2 0 0-16,13-3 0 16,2 0 0-16,5 1 0 0,10 2 0 15,0 0 0-15,0 0-57 16,0 0-34-16,10 5-1 15</inkml:trace>
  <inkml:trace contextRef="#ctx0" brushRef="#br0" timeOffset="169819.4233">19949 13949 497 0,'0'0'3'0,"0"0"2"0,0 0 1 15,0 0-6-15,9-8 0 16,-9 8 0-16,14-12 0 15,-5 8 0-15,2-4 0 0,6 5 0 16,-4-4 0-16,8-10-72 16,-5 17-18-16</inkml:trace>
  <inkml:trace contextRef="#ctx0" brushRef="#br0" timeOffset="169968.7144">19855 14075 419 0,'0'0'4'0,"0"0"2"15,0 0 3-15,0 13 2 0,0-13 0 16,20 5 1-16,1-5 1 16,4 0-2-16,10 0-11 15,3 7-58-15,9-9-24 0,3-5-3 16</inkml:trace>
  <inkml:trace contextRef="#ctx0" brushRef="#br0" timeOffset="170569.8486">21175 13583 441 0,'0'0'5'16,"0"0"2"-16,0 0 1 0,0 0 2 16,0 0 0-16,0 0 2 15,7 12 0-15,-7 5-6 16,0 8-6-16,-5 5 0 16,5 7 0-16,-5 2 0 0,0 9 0 15,-2-2 0-15,2 0 0 16,-2 0 0-16,-2 0 0 15,-3-7 0-15,-2 0 0 16,-1-1 0-16,0-11-18 16,-3-15-66-16,3 10-7 0</inkml:trace>
  <inkml:trace contextRef="#ctx0" brushRef="#br0" timeOffset="170866.6168">20677 13590 429 0,'0'0'4'0,"0"0"1"16,-5-10 1-16,5 10 1 0,0-12 1 15,10 2 0-15,10-6 2 16,10 4 1-16,14 3-3 16,14-2 0-16,12-1-1 15,14 3-7-15,5-1 0 16,-2 5 0-16,-2-1 0 0,-5 4 0 15,-11 0 0-15,-14 2 0 16,-13 0 0-16,-14 0 0 16,-8 0 0-16,-8 7 0 15,-7 1 0-15,-5 2 0 0,-3 4-21 16,-6 5-34-16,-1-1-32 16,-1 5-3-16</inkml:trace>
  <inkml:trace contextRef="#ctx0" brushRef="#br0" timeOffset="171283.4343">21502 14028 454 0,'0'0'4'0,"0"0"0"0,0 0 2 16,0 0 1-16,-12 0-1 15,12 0 1-15,-17 10 0 0,7-5 0 16,-2 5-3-16,4-1-1 16,0 4-1-16,6 0-2 15,2-1 0-15,10-4 0 16,5-1 0-16,5-2 0 0,2-5 0 15,1 0 0-15,4-2 0 16,-2-6 0-16,-6-4 0 16,-3-1 0-16,-9-1 0 15,-2-7 0-15,-5 4 0 16,-15-2 0-16,0 4 0 0,-7 3 0 16,-5 1 0-16,4 6 0 15,-4 1 0-15,7 4-28 16,0 9-49-16,10-3-10 15</inkml:trace>
  <inkml:trace contextRef="#ctx0" brushRef="#br0" timeOffset="171527.7728">21985 13295 477 0,'0'0'2'0,"0"0"0"16,0 0 0-16,0 0 0 15,0 0 0-15,5 13 0 16,-5 4 1-16,5 1-1 16,-2 9-3-16,-3-3-6 0,7 14-24 15,-5 1-52 1,1-5-1-1</inkml:trace>
  <inkml:trace contextRef="#ctx0" brushRef="#br0" timeOffset="171835.0582">22320 13875 502 0,'0'0'3'0,"0"0"3"0,0 0-6 16,0 0 0-16,0-7 0 15,0 7 0-15,0 0 0 16,-2-14 0-16,2 14 0 16,0-9 0-16,0 9 0 15,0 0-75-15,0 0-17 0</inkml:trace>
  <inkml:trace contextRef="#ctx0" brushRef="#br0" timeOffset="172218.6527">22848 13595 434 0,'0'0'5'16,"0"0"3"-16,0 0 0 0,0 0 1 16,0 0 1-16,0 0 1 15,5 12 1-15,-3 6 0 16,-2 3-10-16,0 5-2 0,3 6 0 15,-3 0 0-15,0 6 0 16,0-4 0-16,0 0 0 16,0-4 0-16,0 2 0 0,0-11-27 15,-18 0-59-15,15-3-3 16</inkml:trace>
  <inkml:trace contextRef="#ctx0" brushRef="#br0" timeOffset="172431.3691">22662 13481 411 0,'0'0'5'15,"0"0"1"-15,0 0 2 16,0-10 1-16,0 10 1 16,19-17 1-16,4 7 0 0,6-2 1 15,8 1-5-15,14 1-1 16,0 3-2-16,2 0-3 15,4 7-7-15,-10 0-18 0,-19 9-59 16,11 6-3-16</inkml:trace>
  <inkml:trace contextRef="#ctx0" brushRef="#br0" timeOffset="172652.2877">23221 13868 468 0,'0'0'3'0,"0"0"3"16,-3 10 0-16,1-1 1 0,-1 4-1 15,-1-1 2-15,-2 2-1 16,3 4-7-16,1 2 0 16,0-2 0-16,2 1 0 0,-3-6 0 15,3-1-51-15,0 3-33 16,0-3-4-16</inkml:trace>
  <inkml:trace contextRef="#ctx0" brushRef="#br0" timeOffset="173015.4174">23457 13347 469 0,'0'0'3'0,"0"-7"2"0,0 7 2 16,-2-18 0-16,2 10 0 16,0-4 0-16,0 0-1 15,0 0-6-15,2 2 0 0,8 5 0 16,-1 3 0-16,7 2 0 16,-2 5 0-16,-1 7 0 0,-1 5 0 15,-5 2 0-15,-1 10 0 16,-6-2 0-16,-2 0 0 15,-9 2 0-15,4 4 0 16,0-9 0 0,-2-2 0-16,7-2 0 15,2-5 0-15,11-4 0 16,3-4 0-16,11-2 0 16,0-5 0-16,5 0-7 0,-5 8-58 15,7-8-23-15,1-8-3 16</inkml:trace>
  <inkml:trace contextRef="#ctx0" brushRef="#br0" timeOffset="174140.5032">23963 13821 467 0,'0'0'4'16,"0"0"2"-16,0 0 1 0,-4-11 1 15,4 11 1-15,0 0-1 16,-5-10-6-16,5 10-2 16,-3-9 0-16,3 9 0 0,8-3-32 15,2 3-54-15,5 0-3 16</inkml:trace>
  <inkml:trace contextRef="#ctx0" brushRef="#br0" timeOffset="174585.8674">24556 13483 438 0,'0'0'3'0,"0"0"1"0,0 0 3 16,9-9 0-16,-9 9 2 15,0 0-1-15,0 0 0 16,0 0 0-16,-9 5 0 0,-12 19-2 16,0 10-1-1,-4 7-5-15,-3 7 0 0,3 5 0 16,3 1 0-16,10 4 0 15,4-4 0-15,8-12 0 16,15-4 0-16,5-8 0 16,7-9 0-16,6-6 0 0,4-10 0 15,2-5 0-15,2-7 0 16,1-13 0-16,-5-8 0 16,0-4 0-16,-8-9 0 15,-3-6 0-15,-9-3 0 0,-7 0 0 16,-8-1 0-16,-6 7 0 15,-8 3 0-15,-11 11 0 16,-2 8 0-16,-7 10 0 16,-1 12 0-16,-1 0 0 15,1 16-89-15,13 7 0 16</inkml:trace>
  <inkml:trace contextRef="#ctx0" brushRef="#br0" timeOffset="190499.5105">18960 14599 128 0,'0'0'5'0,"0"0"2"16,0 0 0-16,0 0 0 15,0 0 0-15,0 0 2 0,-2-12 6 16,2 12 3-16,4 0-1 15,9 0 1-15,4 0-1 16,7 0 1-16,10-1 1 0,5-2-3 16,3 1-3-16,8-1-5 15,-3-2-2-15,3 2-2 16,-3 3-2-16,-5 0 0 16,-7 0-2-16,-8 0 0 0,-2 3 0 15,-10-3 0 1,-2 2 0-16,-13-2 1 0,0 0 0 15,0 0 0-15,0 0 0 16,-16 8 1-16,-9-5-1 16,1-2 1-16,-14 3-2 0,-1 1 1 15,-8 0-1-15,-3-1 0 16,-5 2 1-16,3-1-1 16,5-1 2-16,-1 1-1 15,11 0 2-15,0 1-2 0,12-4 1 16,7 0 0-16,9 1 1 15,9-3 1-15,7 4-1 16,13-1 1-16,10-3 1 16,10 0-1-16,7 0 2 15,13 0-1-15,2 0-1 0,3 0-1 16,1-3 0-16,-3-1-1 16,-6 1 0-16,-9 3-1 15,-11-2 0-15,-8 2 0 16,-4-2 1-16,-13 2-1 0,-12 0 2 15,10 0-1-15,-10 0 0 16,-5 0 0-16,-4 0 1 16,-3 2-1-16,-4 0 0 0,-2 1-2 15,2-3 0-15,0 4-1 16,4-1-4-16,0 2-8 16,1-2-17-16,-8 6-46 15,19 1-1-15</inkml:trace>
  <inkml:trace contextRef="#ctx0" brushRef="#br0" timeOffset="194815.5848">18967 15557 391 0,'0'0'6'0,"0"0"3"0,0 0 0 15,0 0 2-15,0 0 1 16,5 8 0-16,-5 4 2 16,0 5-1-16,-2 8-5 15,-1 5-2-15,-4 4-2 16,1 8-1-16,-1 3-1 0,-3 0-1 16,3-1-1-16,-1 1 1 15,-2-6-1-15,1-1-1 16,-2-2 0-16,2-6-2 15,-1-2-3-15,-1-3-7 0,4-4-8 16,0-6-15-16,7-4-49 16,0-11 0-16</inkml:trace>
  <inkml:trace contextRef="#ctx0" brushRef="#br0" timeOffset="195130.4048">18621 15533 350 0,'0'0'6'0,"0"0"6"0,0 0 0 15,0 0 2-15,0 0 1 16,0 0 1-16,0 0 2 16,13-11 1-16,12 5-6 0,10 0-3 15,9-2-1-15,13-2-2 16,6 2-1-16,9-1-2 15,2 2-4-15,-2 0 0 0,-6 1 0 16,-13 4 0-16,-2-1 0 16,-12 3 0-16,-9 0 0 15,-8 0 0-15,-6 5 0 16,-6 1-7-16,-10-6-5 16,4 22-11-16,-8 2-45 15,-4-7-18-15</inkml:trace>
  <inkml:trace contextRef="#ctx0" brushRef="#br0" timeOffset="195530.8916">19330 16008 363 0,'0'0'7'0,"0"0"1"15,-7-3 3-15,7 3 2 16,-13-3 0-16,3 3 0 16,0 0 1-16,-2 0-1 15,5 6-4-15,-4 1-3 0,4 1-2 16,4 1-2-16,3 2-1 16,0-1 1-16,10-4-1 15,3 2 1-15,1-2 0 16,9-4-1-16,0-2 1 15,2 0 1-15,0-10-2 0,-4 0 1 16,0-5-1-16,-9 0 0 16,-2-2 1-16,-10-3-2 15,-2 1 1-15,-9 1-2 0,-6 3 1 16,-5 2-1-16,-3 3-1 16,-3 5-2-16,1 1-3 15,5 4-7-15,0 0-10 0,6 7-26 16,16-7-35-16,-9 12-2 15</inkml:trace>
  <inkml:trace contextRef="#ctx0" brushRef="#br0" timeOffset="195817.8896">19837 15346 417 0,'0'0'6'15,"0"0"3"-15,0 0 1 16,0 0 1-16,0 0-1 0,0 0 1 16,-3 5-1-16,3-5 0 15,-5 18-5-15,1-4-3 16,-1 3-1-16,0 3-3 0,-2 5-2 15,1 0-3-15,1 2-12 16,0 3-28-16,5-7-37 16,0-4-2-16</inkml:trace>
  <inkml:trace contextRef="#ctx0" brushRef="#br0" timeOffset="196198.8596">20183 15170 415 0,'0'0'3'0,"0"0"1"16,0 0 2-16,12-2 0 0,-12 2 1 15,20-3 0-15,-5 3-1 16,5-2-1-16,-2 0-9 16,9 2-23-16,5 0-51 0,-8 0-2 15</inkml:trace>
  <inkml:trace contextRef="#ctx0" brushRef="#br0" timeOffset="196398.3263">20647 15025 423 0,'0'0'3'0,"0"0"-1"16,0 0 2-1,5 7 2-15,-5 5-2 16,3 5 2-16,-3 8 0 0,0 5-1 16,0 2-3-16,0 7-6 15,-5-1-14-15,0 4-60 16,3-2-1-16</inkml:trace>
  <inkml:trace contextRef="#ctx0" brushRef="#br0" timeOffset="196912.5137">20822 15829 508 0,'0'0'3'15,"0"0"-3"-15,0 0 0 16,0 0 0-16,0 0 0 16,5 0 0-16,-5 0 0 0,0 0 0 15,0 0 0-15,0 0 0 16,0 0 0-16,22-14-54 15,-10 14-37-15</inkml:trace>
  <inkml:trace contextRef="#ctx0" brushRef="#br0" timeOffset="197744.7951">21669 15458 408 0,'0'0'5'0,"0"0"4"16,0 0 1-16,0 0 3 15,0 0-1-15,0 0 1 16,0 0 1-16,5 3 0 0,-5 9-5 16,0 10-5-16,0 5-4 15,0 8 0-15,0 9 0 16,-2 4 0-16,2 3 0 16,0 2 0-16,0-2 0 15,0-5 0-15,0-8 0 16,2 2 0-16,-2-7 0 0,0-8 0 15,0-6 0-15,0-4 0 16,-5-3 0-16,5-12 0 16,-13 0 0-16,6-5 0 0,-5-14 0 15,2-8 0-15,-2-9 0 16,2-10 0-16,2-11 0 16,5-3 0-16,3-5 0 0,3 2 0 15,5-3 0-15,2 8 0 16,7 5 0-16,3 6 0 15,2 10 0-15,11 3 0 16,-1 7 0-16,7 7 0 0,-1 7 0 16,4 2 0-16,-2 11 0 15,0 0 0-15,-8 16 0 16,-4 5 0-16,-7 0 0 16,-5 6 0-16,-7 3 0 15,-6 3 0-15,-3-4 0 16,-10-2 0-16,-8 1 0 0,-3-6 0 15,-9-2 0-15,-2-5 0 16,-6-4 0-16,1 0 0 0,0-3 0 16,2-1 0-16,3-7-4 15,7 2-2-15,2-2-8 16,11 0-13-16,-1 0-18 0,-2 0-39 16,15 0-4-16</inkml:trace>
  <inkml:trace contextRef="#ctx0" brushRef="#br0" timeOffset="198363.741">22385 15711 478 0,'0'0'2'0,"0"0"2"16,0 0 0-16,0 0 0 16,0 0 0-16,0 0 0 15,0 0-1-15,0 0-4 0,0 0-17 16,0-20-54-16,0 20-14 16</inkml:trace>
  <inkml:trace contextRef="#ctx0" brushRef="#br0" timeOffset="199805.8255">22283 15676 318 0,'0'0'9'15,"0"0"3"-15,0 0 3 16,0 0 2-16,0 0 2 16,0 0-1-16,0 0 2 0,0 0 1 15,0 0-6-15,7-5-3 16,9 5-3-16,7-2-1 15,14-1 0-15,4-5 0 16,12 4-6-16,4-6-2 0,3 3 0 16,2-2 0-16,-5 1 0 15,-8 2 0-15,-3 6 0 16,-12-3 0-16,-9 3 0 0,-3 0 0 16,-9 0 0-16,-13 0 0 15,7 8 0-15,-7-8 0 16,-5 12 0-16,-7-6-2 15,-1 3-17-15,-7 1-19 0,-12 3-49 16,5-4 0-16</inkml:trace>
  <inkml:trace contextRef="#ctx0" brushRef="#br0" timeOffset="200129.5213">22323 15829 390 0,'0'0'4'0,"0"0"2"16,0 0 3-16,0 0 2 0,10 0 1 15,5 2 2-15,7-2 0 16,8 0 1-16,12-4-3 16,6 1-2-16,9-2-2 15,0 1-2-15,5-4-6 0,1 3 0 16,-9 0 0-16,-7 5 0 15,-7 0 0-15,-11 0 0 16,-3 0 0-16,-9 0 0 16,-7 0 0-16,-10 0 0 0,10 5 0 15,-10-5 0-15,0 0-5 16,0 0-5-16,-8 13-11 16,8-13-25-16,-16 1-39 15,16-1-2-15</inkml:trace>
  <inkml:trace contextRef="#ctx0" brushRef="#br0" timeOffset="200443.0602">23648 15282 447 0,'0'0'4'0,"0"0"2"16,0 0 1-16,0 0-1 16,0 0 2-16,0 6 0 15,0 13 1-15,0 0 0 16,0 12-4-16,0 0-3 0,-2 10-2 16,2 3 0-16,-3 3 0 15,3 0 0-15,-2-6 0 16,-1 2 0-16,3-3 0 15,-4-2-5-15,-5-6-7 0,0-6-11 16,2-6-31-16,-2 2-32 16,-5-9-3-16</inkml:trace>
  <inkml:trace contextRef="#ctx0" brushRef="#br0" timeOffset="200679.4268">23258 15245 371 0,'0'0'3'16,"0"0"3"-16,7-12 3 16,3 4 2-16,10 1 2 15,2-7 1-15,13 5 1 16,10-6 1-16,10 3-3 16,7 2-2-16,5 0-3 0,0 6-2 15,-2 4-3-15,-3 0-4 16,-7 0-3-16,-5 7-9 15,-13 3-16-15,-20 4-53 0,5 9-3 16</inkml:trace>
  <inkml:trace contextRef="#ctx0" brushRef="#br0" timeOffset="201048.9319">23979 15717 393 0,'0'0'5'0,"0"0"1"0,-10 3 3 15,10-3 1 1,-20 5 1-16,5 0 1 0,0 6-1 16,-3-2 1-16,1 3-4 15,4 3-3-15,1 3-2 16,8-1 0-16,4 0-2 0,0 1 0 15,12-3 0-15,3-3 0 16,10 0 0-16,2-7 1 16,2-5-1-16,-1 0 1 0,2-7 0 15,-3-8 1-15,-7 0-1 16,-3-8-1-16,-9-1 1 16,-5-3-1-16,-3 0 1 15,-11 3-4-15,-3-2 0 0,-4 6-3 16,-4 3-5-16,0 7-11 15,1 3-20-15,-11 2-44 16,15 5-2-16</inkml:trace>
  <inkml:trace contextRef="#ctx0" brushRef="#br0" timeOffset="201314.712">24384 14930 413 0,'0'0'5'0,"0"0"1"16,0 0 2-16,0 0 0 16,0 0-1-16,0 0 1 15,4 7 1-15,-4 8-1 16,0 9-4-16,-2 4-3 0,0 8-4 15,-3-2-4-15,2 8-9 16,-1-7-15-16,-4-2-50 16,8-2-3-16</inkml:trace>
  <inkml:trace contextRef="#ctx0" brushRef="#br0" timeOffset="201929.3821">24294 14633 334 0,'0'0'6'16,"0"0"2"-16,0 0 2 15,0 0 3-15,8 3 2 16,-8-3 1-16,17 4 0 0,-4-4 1 16,2 3-5-16,5-3-3 15,1 2-3-15,2 0-3 16,5 1-8-16,-3-3-13 15,0-5-37-15,2 5-25 16,-8 0-4-16</inkml:trace>
  <inkml:trace contextRef="#ctx0" brushRef="#br0" timeOffset="202131.3579">24777 14462 392 0,'0'0'4'0,"0"0"0"16,0 0 2-16,0 0 1 0,0 0 2 16,0 15 0-16,0-3 0 15,0 8 0-15,0 3-2 16,0 0-3-16,0 5-3 16,0 0-8-16,4 1-17 15,2 1-54-15,-3-5-2 16</inkml:trace>
  <inkml:trace contextRef="#ctx0" brushRef="#br0" timeOffset="202587.6844">24757 15458 476 0,'0'0'3'16,"0"0"1"-16,0 0-1 15,0 0 1-15,0 0 0 16,0 0 0-16,5-3-3 16,-5 3-6-16,10-2-22 15,-10 2-55-15,12-3-3 0</inkml:trace>
  <inkml:trace contextRef="#ctx0" brushRef="#br0" timeOffset="202861.7275">25291 15184 448 0,'0'0'3'0,"0"0"1"0,0 0 1 16,0 0 0-16,0 0 1 15,0 6 0-15,0 6 1 16,0 11 0-16,0 7-2 15,0 3-2-15,0 8 0 0,0 3-1 16,3 6-1-16,-3-3-2 16,0-2-1-16,0-3-3 15,-3-3-7-15,-4-4-10 16,0-8-32-16,4 1-31 16,-12-9-4-16</inkml:trace>
  <inkml:trace contextRef="#ctx0" brushRef="#br0" timeOffset="203094.1061">25065 15141 386 0,'0'0'2'0,"0"0"3"15,12-12 1-15,1 1 3 16,4 5 1-16,11-6 1 15,4 0 0-15,10 3 0 0,1 1-1 16,6 0-4-16,-2 6-5 16,-1 2-7-16,-4 2-13 15,-8 6-61-15,-2 7-1 16</inkml:trace>
  <inkml:trace contextRef="#ctx0" brushRef="#br0" timeOffset="203466.443">25448 15723 378 0,'0'0'5'0,"0"0"1"0,0 0 0 16,-12 7 2-16,12-7-1 15,-10 11 2-15,10-11-1 16,-8 17 1-16,8-5-4 16,0-2 0-16,8 0-2 15,4 0 0-15,6-3 0 0,3 1 0 16,4-7 0-16,1-1 0 16,3 0 0-16,-1-4 0 15,-3-8 0-15,-3-6 0 16,-5-2-1-16,-7-1 0 15,-5-5 0-15,-5-1-1 0,-7 2-1 16,-8 0-2-16,-3 7-2 16,-4 2-4-16,-2 6-8 15,-1 4-14-15,0 0-49 0,7 6-5 16</inkml:trace>
  <inkml:trace contextRef="#ctx0" brushRef="#br0" timeOffset="203864.0492">25873 14804 428 0,'0'0'4'16,"0"0"0"-16,0 0 1 0,0 0-1 15,0 0 2-15,6 15 0 16,-6-2 0-16,0 6 0 16,0 2-3-16,0 7-3 15,0 8-2-15,0 0-7 0,0 0-14 16,2-15-50-16,0 13-9 16</inkml:trace>
  <inkml:trace contextRef="#ctx0" brushRef="#br0" timeOffset="204311.5007">26122 15492 457 0,'0'0'4'0,"0"0"2"16,0 0 1-16,0 0 1 0,0 0 0 15,0 0 0-15,0 0 0 16,3-9-3-16,-3 9-5 15,0 0-6-15,9-3-18 0,1 3-60 16,3 3-3-16</inkml:trace>
  <inkml:trace contextRef="#ctx0" brushRef="#br0" timeOffset="204563.9137">26614 15334 465 0,'0'0'4'16,"0"0"1"-16,0 0 2 15,0 0 0-15,10 0 1 0,-10 0-1 16,0 0 1-16,7 17-8 16,-7 1 0-16,0 6 0 15,0 3 0-15,0 8 0 0,-2 2 0 16,-1 5 0-16,1 1 0 15,-1-4 0-15,-1-1-4 16,-1-4-22-16,-1 7-45 16,-1-15-18-16</inkml:trace>
  <inkml:trace contextRef="#ctx0" brushRef="#br0" timeOffset="204804.2838">26375 15245 411 0,'0'0'4'0,"0"0"1"15,0 0 2-15,5-9 2 16,5 3 1-16,8-4 1 0,7 2 0 16,9-2 0-16,6 3-4 15,12-1-1-15,1 1-2 16,4 2-3-16,-3 5-5 0,-6 0-8 15,-2 3-18-15,7 3-53 16,-23 0-2-16</inkml:trace>
  <inkml:trace contextRef="#ctx0" brushRef="#br0" timeOffset="205029.1931">27029 15596 416 0,'0'0'5'16,"-8"11"2"-16,4 2 1 0,-1 4 0 15,-2 2 1-15,1 3 0 16,-1 3 0-16,2 5 0 16,2-2-6-16,1-5-4 15,2 0-5-15,0-6-12 0,0-4-34 16,0 2-31-16,-3-8-4 15</inkml:trace>
  <inkml:trace contextRef="#ctx0" brushRef="#br0" timeOffset="205427.7206">27212 15020 431 0,'0'0'2'0,"0"-11"3"15,4 2-1-15,1-1 2 0,7-4 0 16,1 3 1-16,4-4-1 16,3 1 1-16,5 3-2 15,-4 4-2-15,0 2-2 0,1 5 0 16,-5 5-1-16,-4 5 0 15,-6 5-1-15,-7 7 1 16,-2 0 0-16,-11 3 0 0,-1 7 1 16,-7-5-1-16,2 2 0 15,1 0 0-15,0-7 0 16,4-3 0-16,7-2 1 16,4-2 0-16,3-5 0 15,10-2 1-15,8 2 0 16,3-4 0-16,9-2-1 15,5-4-3-15,1 0-11 0,5-10-52 16,-3 10-18-16</inkml:trace>
  <inkml:trace contextRef="#ctx0" brushRef="#br0" timeOffset="205676.0671">27643 15579 504 0,'0'0'1'0,"0"0"0"16,0 0 0-16,0 0 0 15,0 0 0-15,10-7 1 16,-10 7-5-16,14-13-6 15,2 11-27-15,-4-3-49 0,-2-5-1 16</inkml:trace>
  <inkml:trace contextRef="#ctx0" brushRef="#br0" timeOffset="206078.4247">28326 15144 472 0,'0'0'2'16,"0"0"0"-16,0 0 0 15,-4 0 1-15,-8 9 2 16,-6 8 0-16,-5 8 0 16,-4 10 1-16,-6 7-1 0,4 5-1 15,-4 7-4-15,6 6 0 16,8-1 0-16,6-1 0 15,13-1 0-15,8-8 0 16,14-5 0-16,3-3 0 0,7-12 0 16,5-7 0-16,8-10 0 15,-1-9 0-15,-3-8 0 16,3-17 0-16,-7-10 0 16,-2-13 0-16,-5-9 0 0,-5-8 0 15,-10-5 0-15,-8 0 0 16,-7 0 0-16,-9 7 0 15,-14 10 0-15,-9 11 0 0,-5 17 0 16,-11 9 0-16,-2 13-21 16,8 13-64-16,-8 9-3 15</inkml:trace>
  <inkml:trace contextRef="#ctx0" brushRef="#br0" timeOffset="216426.2352">23079 16133 255 0,'0'0'8'0,"0"0"3"16,0 0 3-16,0 0 2 0,0 0-1 15,0 0 2-15,0 0 0 16,0 6 1-16,0 8-5 16,-3 4-4-16,1 7-4 15,2 2 1-15,0 4-1 0,9 1 0 16,12-3 0-16,4 1-1 16,7-3-1-16,7-8 0 15,7-4 1-15,3-5-2 16,6-5 1-16,-1-2-1 15,-1-3-1-15,-2-3 1 16,2-6 0-16,-5-1-1 16,-4-2 0-16,1-3 1 0,-5-2-1 15,-3-1 0-15,-5 0 0 16,3 1 0-16,-3-1 0 0,1 4 0 16,-3-2 0-16,0 4 0 15,-4 3 1-15,4 3-1 16,2 1 0-16,-2 3 0 0,2 2 0 15,4 0 0-15,-4 2-1 16,3 6 0-16,-3 2 0 16,-2 2-1-16,-2 3 1 15,-3 1-1-15,-6 0 1 16,-1 2 0-16,-2-1-1 0,-2 1 1 16,-5-3 0-16,-2 0-1 15,2-3 1-15,-5-3 0 16,-4 1 0-16,0-10-1 15,0 13 1-15,0-13 1 16,0 0 0-16,-2 12 0 0,2-12 0 16,-11 0 0-16,11 0 0 15,-9 0 1-15,9 0-1 16,-12-10 0-16,12 10-1 0,-9-19 0 16,9 6 1-16,0 1-1 15,0-5 0-15,6-1 0 16,2 0 0-16,1-4 0 15,4 5 0-15,2-3 0 0,2 0 0 16,3 2 0-16,5 1 0 16,0 1 0-16,5-2 0 15,2 3 0-15,0 3 0 16,0 0 0-16,1 1-1 0,-1 6 1 16,-2 1-1-16,-3 1 1 15,1 0-1-15,-3 3 0 16,-3 3 1-16,-3 2 0 15,4-1-1-15,-3 4 1 16,0 1 0-16,5 0 0 0,-5 1-1 16,5-2 1-16,1 3 0 15,-1-3 0-15,5 2 0 16,-2-3 1-16,2-2-1 16,-1 0 0-16,4-5 0 0,-4 0 1 15,4-3 0-15,-1-1-1 16,0-6 1-16,4-2 0 15,-4-1 0-15,0-2 1 0,1-1-1 16,-4-1 0-16,1-3 0 16,-5-3 0-16,-1 0-1 15,1 3 1-15,-4 0 0 16,-7-2 0-16,2 7 0 16,-7-2 1-16,-2 5-1 0,-7 12 1 15,9-12 0-15,-9 12-2 16,0 0-3-16,0-11-4 15,0 11-8-15,-16 0-14 16,4 5-54-16,2 6-2 0</inkml:trace>
  <inkml:trace contextRef="#ctx0" brushRef="#br0" timeOffset="216847.1363">24516 16610 352 0,'0'0'5'0,"0"0"3"16,0 0-1-16,0 0 4 15,0 0 0-15,0 14 3 0,0 2 0 16,0 3 2-16,0 4-6 15,0 4-2-15,0 5-1 16,0 1-2-16,0 1-1 0,0-2-5 16,0-3-5-16,0 1-9 15,-2-2-18-15,-14-4-48 16,11-2-2-16</inkml:trace>
  <inkml:trace contextRef="#ctx0" brushRef="#br0" timeOffset="217078.5184">24347 16661 373 0,'0'0'6'0,"0"-9"1"16,0 9 1-16,9-15 1 0,2 5 1 15,3-5 1-15,7 2 1 16,6-3 0-16,8-1-5 0,4 0-1 15,2 5-1-15,0-2-4 16,1 7-4-16,-4-3-10 16,-5 10-15-16,-7 5-53 15,-11 2-3-15</inkml:trace>
  <inkml:trace contextRef="#ctx0" brushRef="#br0" timeOffset="217275.9892">24292 17070 327 0,'0'0'8'0,"0"0"5"15,0 0 4-15,10 0 3 0,10-5 0 16,7-5 0-16,12 3 1 16,12-8-1-16,11-2-8 0,5 3-11 15,-3-4-22-15,-19-2-59 16,20 7-3-16</inkml:trace>
  <inkml:trace contextRef="#ctx0" brushRef="#br0" timeOffset="225043.992">13364 17326 366 0,'0'0'7'0,"0"0"3"15,0 0 2-15,0 0 1 16,0 0-1-16,0 0 1 15,0 0 0-15,0 0 0 0,0 0-4 16,2 12-4-16,-2 3-2 16,2-1-1-16,-2 6 1 15,3 4 0-15,0 0 1 16,-3 3-1-16,0 2-1 0,3 7 0 16,-3-2 0-16,0-34-5 15,0 38-4-15,0-1-8 16,0 1-13-16,0 3-27 15,2-9-30-15,-2 0-5 16</inkml:trace>
  <inkml:trace contextRef="#ctx0" brushRef="#br0" timeOffset="225406.5636">12911 17189 333 0,'0'0'7'0,"0"0"1"15,0 0 3-15,0 0 0 0,0 0 2 16,8-3 1-16,4 1 1 16,9-3 2-16,8-2-5 15,13 1-2-15,11-3 0 0,11 1-1 16,10 1 0-16,6 0-2 15,5-1-1-15,0 4-2 0,-4-1 0 16,-6 2-2-16,-10 0-1 16,-13 3 1-16,-8-1-2 15,-14 1 1-15,-5 0-1 16,-13 0-1-16,-12 0 0 16,11 4 0-16,-11-4-3 15,-6 12-4-15,1 1-10 0,-4-4-25 16,-9 7-41-16,4 5 0 15</inkml:trace>
  <inkml:trace contextRef="#ctx0" brushRef="#br0" timeOffset="225858.0147">13829 17623 420 0,'0'0'3'16,"0"0"1"-16,0 0 0 16,0 0 0-16,0 0 0 15,-8 0 0-15,8 0 0 16,-10 8 1-16,10-8-3 0,-15 12-1 15,10-5 0-15,0 3-1 16,3 4 2-16,-3-1-1 16,5-1 1-16,-2 1 0 15,2-2 1-15,2 3 0 0,3-4 1 16,4-1 0-16,2-1 0 16,4-6 0-16,0 1 0 15,-1-3 0-15,4-3-1 16,-1-7 0-16,-4 1-1 0,-1-3 0 15,-7-6-1-15,3 4-1 16,-8-2 0-16,0-1-3 16,0 2-1-16,-8 3-6 0,1 0-11 15,-5-3-26-15,-1 7-37 16,1-1-1-16</inkml:trace>
  <inkml:trace contextRef="#ctx0" brushRef="#br0" timeOffset="226208.0888">14182 16951 385 0,'0'0'6'0,"0"0"2"16,0 0 2-16,2-10 0 16,-2 10-1-16,0 0 1 0,0 0-1 15,0 0 1-15,5 15-6 16,-5 1-1-16,0 3-3 15,0 4 1-15,0 1 0 16,3 0-4-16,2 7-9 16,-3-9-25-16,-2-2-42 15,10-3-2-15</inkml:trace>
  <inkml:trace contextRef="#ctx0" brushRef="#br0" timeOffset="226606.6503">14202 16548 352 0,'0'0'7'0,"0"0"2"16,0 0 1-16,0 0 2 15,0-15-1-15,0 15 0 16,9-13 1-16,4 6-1 16,2 0-6-16,5 4-2 0,5-5-6 15,5 8-11-15,2-1-29 16,0 1-37-16,1 1-3 16</inkml:trace>
  <inkml:trace contextRef="#ctx0" brushRef="#br0" timeOffset="226822.8076">14659 16322 375 0,'0'0'5'0,"0"0"3"0,0 0 0 16,0 0-1 0,0 0-1-16,0 5 0 0,0-5 1 15,0 22 0-15,0-6-4 16,0 9-2-16,0 1-2 0,0 6-1 15,0 3-8-15,7 2-36 16,-2 9-30 0,6-5-6-16</inkml:trace>
  <inkml:trace contextRef="#ctx0" brushRef="#br0" timeOffset="227287.092">14595 17358 472 0,'0'0'2'16,"0"0"1"-16,0 0-1 16,0 0 1-16,0 0 0 0,0 0-1 15,0 0-1-15,0 0-4 16,0 0-16-16,0 0-61 15,9 0-4-15</inkml:trace>
  <inkml:trace contextRef="#ctx0" brushRef="#br0" timeOffset="227853.1035">15034 17130 448 0,'0'0'1'0,"0"0"0"16,0 0 2-16,0 0 1 0,5 12 1 15,-2 3 1-15,-3 5 1 16,3-5-3-16,-1 0 0 16,-2 7 1-16,3 3-2 15,-1-1-1-15,3 6-1 16,0-2-1-16,-3 3 0 0,3-4 1 15,-3 6-1-15,4-3 0 16,-1-3-1-16,-3 1 0 16,3-1-1-16,-3-5 0 0,3 0-1 15,-5-6 1-15,0-7 0 16,0-9 0-16,0 0 0 16,-5-7 0-16,3-11 2 15,-10-31 0-15,-1-14 1 0,-1-8 0 16,1-6 0-16,3-2 1 15,5 1-1-15,5 12 2 16,7 21-3-16,6 13 0 16,7 5 1-16,2 9-1 15,8 6 0-15,0 4 0 0,5 8 0 16,-1 3-1-16,1 12 1 16,0 3 0-16,-8 2 0 15,-2 4 1-15,-7 0-1 16,-9 5 1-16,-6-5 0 0,-8 1-1 15,-9-6 1-15,-11 5 0 16,-3-8-1-16,-7-3-2 16,1-1-2-16,-2 0-5 0,1-9-13 15,10 2-31-15,4 0-30 16,3 0-2-16</inkml:trace>
  <inkml:trace contextRef="#ctx0" brushRef="#br0" timeOffset="228140.0804">15780 17333 451 0,'0'0'3'0,"0"0"2"0,0 0 1 16,0 0 1-16,0 0 0 15,0 0 0-15,0 0 1 16,12-10 1-16,6 6-4 16,-1-4-7-16,-4 5-18 0,-3 1-61 15,17-3-2-15</inkml:trace>
  <inkml:trace contextRef="#ctx0" brushRef="#br0" timeOffset="228288.7363">15748 17481 400 0,'0'0'1'0,"0"0"2"0,0 0 2 16,0 0 1-16,7 5 1 15,0-5 1-15,7 0 0 16,-2 0-13-16,5 0-66 0,5 0-3 15</inkml:trace>
  <inkml:trace contextRef="#ctx0" brushRef="#br0" timeOffset="230010.0323">16773 17149 426 0,'0'0'4'0,"0"0"4"16,0 0 1-16,0 0 0 15,0 0 1-15,0 0 0 16,0 0 1-16,0 16 0 15,0-4-4-15,0 3-4 0,0 0-2 16,0 5 1-16,2 2-2 16,-2 5 0-16,2-2 0 15,-2 2 0-15,3 0 0 16,-1 0 0-16,1 2 0 16,-1-3 0-16,0-4 0 0,1 0 0 15,-1 1 0-15,-2 0 0 16,0-11 0-16,0-12 0 15,0 9 0-15,0-9 0 0,-9-21 0 16,-3-25 0-16,-4-8 0 16,-2-11 0-16,4-1 0 15,-2-8 0-15,9 4 0 16,7 11 0-16,0 14 0 0,13 11 0 16,4 7 0-16,8 9 0 15,7 5 0-15,3 8-3 16,2 5 2-16,4 0 1 15,-2 15-1-15,-7 3 1 0,-2 9 0 16,-10 0 1-16,-5 5 0 16,-10 1 0-16,-5 1-1 15,-12-5 2-15,-6 2-2 16,-6-6-2-16,8-13-2 16,-1 0-5-16,0-2-8 15,2-3-26-15,0 3-43 0,0-2 0 16</inkml:trace>
  <inkml:trace contextRef="#ctx0" brushRef="#br0" timeOffset="230290.838">17237 17380 454 0,'0'0'2'0,"0"0"0"16,0 0 2-16,0 0 0 16,0 0 1-16,0 7 1 15,0-7-1-15,0 13 1 16,0-2 0-16,0-2-3 0,0 3 1 16,0 0-3-16,0 1 0 15,0 1-3-15,0-1-5 16,0 4-12-16,0-2-24 0,0 0-41 15,0 0-1-15</inkml:trace>
  <inkml:trace contextRef="#ctx0" brushRef="#br0" timeOffset="230691.9054">17448 16837 425 0,'0'0'4'0,"0"0"1"16,0-12 2-16,0 12 2 16,0-14 0-16,5 4 1 15,-2 0 0-15,4-1 0 16,1 1-4-16,6 5-1 16,2 3-2-16,1 2-2 15,1 0-1-15,3 5 1 0,-3 6-1 16,2 1 0-16,-3 5 1 15,-6 2-1-15,-4 6 1 0,-7 1 0 16,0 0 0-16,-11-1 1 16,2 0-2-16,-3-3 0 15,-1 1 0-15,1-8 0 16,4 0 0-16,0-6 0 0,8 1 0 16,0-10 0-16,6 10 0 15,6-6 0-15,8-1 0 16,2 0 0-16,5-3 0 15,6 2 0-15,-4-2-3 16,6 0-23-16,13 0-58 0,-21 0-3 16</inkml:trace>
  <inkml:trace contextRef="#ctx0" brushRef="#br0" timeOffset="230989.6867">17952 17361 479 0,'0'0'2'0,"0"0"-1"16,0 0 1-16,0 0 0 16,0 0 0-16,0 0-2 15,0 0-2-15,6-8-10 16,1-2-43-16,-7 10-28 16,10-10-1-16</inkml:trace>
  <inkml:trace contextRef="#ctx0" brushRef="#br0" timeOffset="231399.7886">18478 17043 438 0,'0'0'2'16,"0"0"3"-16,0 0 3 0,0 0 1 15,5-10 1-15,-5 10 0 16,0 0 0-16,0 0 1 15,-3 12-3-15,-10 5-8 16,1 12 0-16,-6 0 0 16,11-7 0-16,-3 1 0 15,3 1 0-15,1 3 0 0,-1 6 0 16,7-1 0-16,-2-5 0 16,2 5 0-16,5-5 0 15,5-2 0-15,2 1 0 16,6-4 0-16,1-5 0 0,4-3 0 15,4-8 0-15,1 1 0 16,18-14 0-16,9-21 0 16,-2-15 0-16,-14-10 0 15,-11-10 0-15,-19 4 0 0,-9 2 0 16,-19 13 0-16,-6 12 0 16,-7 8 0-16,-3 11 0 15,3 10 0-15,-4 3-21 16,-13 4-66-16,22 8-2 0</inkml:trace>
  <inkml:trace contextRef="#ctx0" brushRef="#br0" timeOffset="232155.804">15711 17216 352 0,'0'0'6'0,"0"0"4"15,0 0 0-15,0 0 3 16,0 0-1-16,0 0 3 16,0 0 0-16,7 3 2 15,3-3-5-15,5 3-1 0,2-3-2 16,8 0 0-16,3 0-1 16,4 0-1-16,0 2-2 15,5-2-5-15,0 0 0 16,1 3 0-16,-5-3 0 15,1 0 0-15,-9 0 0 0,3 0 0 16,-7 0 0-16,-3 0 0 16,0 0 0-16,-6 0 0 15,-12 0 0-15,12-3 0 16,-12 3 0-16,0 0 0 0,0 0 0 16,0 0 0-16,0 0 0 15,0 0 0-15,0 0-11 16,-10 5-49-16,10-5-28 15,-14 10-1-15</inkml:trace>
  <inkml:trace contextRef="#ctx0" brushRef="#br0" timeOffset="232561.7574">15765 17440 348 0,'0'0'7'0,"0"0"4"0,0 0 3 15,0 0 1-15,0 0 0 16,-10 0 2-16,10 0-1 16,0 0 0-16,0 0-5 15,0 0-4-15,0 0 0 0,0 0-1 16,18 2-1-16,-6-2 1 15,4 0 0-15,5-2-2 16,4-1-4-16,0 1 0 0,5-1 0 16,0 1 0-16,2-1 0 15,-2-1 0-15,5 1 0 16,-3 3 0-16,0-5 0 16,-2 5 0-16,-2-4 0 15,-3 4 0-15,-9-5 0 16,2 5 0-16,-6-1 0 0,1 1 0 15,-13 0 0-15,12 0 0 16,-12 0 0-16,0 0-62 16,0 0-28-16</inkml:trace>
  <inkml:trace contextRef="#ctx0" brushRef="#br0" timeOffset="236138.4458">19179 10385 263 0,'0'0'8'16,"0"0"5"-16,0-11 4 16,0 11 3-16,0-10 0 15,0 10 4-15,-3-12 0 0,3 12 0 16,0 0-7-16,-2-9-3 16,2 9-4-16,0 0-2 15,-11-11-1-15,11 11-2 16,-12-4-1-16,12 4 0 0,-18-5 0 15,11 5-2-15,-5-3 0 16,2 3 0-16,-3 0-1 16,0 3 0-16,-1-1-1 15,-4 3 1-15,4 0-1 0,-4 3 0 16,1-4 1-16,-1 4-1 16,1-3 0-16,4 2 1 15,1 0 0-15,-1-2 0 16,1 2 1-16,3-2-1 0,1 1 0 15,-2 1 0-15,0 0 1 16,3 3-1-16,-3 1 0 16,0-1-1-16,0-1 0 15,0 4 0-15,-2-1 0 16,-1 2 0-16,5-1 1 0,-4 3-1 16,5-2 0-16,-3 1-1 15,2 2 2-15,-1 0-1 16,1 0 0-16,0 1 0 15,4 0 2-15,-1 4-2 0,-3-5 0 16,3 3 0-16,2-3 0 16,1-1 0-16,-1 4 0 15,3-3 0-15,-2-1 0 0,2 2 0 16,0-1 0-16,2 1 0 16,3-3 0-16,0 2 0 15,3 0 0-15,4-5 0 0,1 4 0 16,2-2 0-16,5-1 0 15,-1-3 0-15,6 0 0 16,3-3 0-16,-1 4 0 16,5-7 0-16,-2-2 0 15,0 1 0-15,2-3 0 16,-4 0 0-16,2 0 0 0,-1 0 0 16,1-5 0-16,-2 1 0 15,-3-2 0-15,2-2 0 16,3-1 0-16,-8-1 0 15,3-1 0-15,-5 2 0 0,-1-6 0 16,1 0 0-16,-2 0 0 16,-3-2 0-16,0-3 0 0,0-1 0 15,0 0 0-15,-3 1 0 16,-2-2 0-16,0 2 0 16,0-2 0-16,-1 4 0 15,-4-2 0-15,4 1 0 0,-7-1 0 16,0-3 0-16,-2 3 0 15,0-2 0-15,-4-2 0 16,-1-2 0-16,-4 5 0 16,-3-2 0-16,3 1 0 15,-4 1 0-15,1 3 0 0,-6 0 0 16,1 5 0-16,-8 1 0 16,2 2 0-16,-2 1 0 15,-2 4 0-15,0-1 0 16,-3 5 0-16,3 1 0 0,-3-3 0 15,5 3 0-15,0 0 0 16,3 0 0-16,1 0 0 16,2 3 0-16,1-2 0 15,4 2 0-15,1 0 0 0,6 2 0 16,-3-3 0-16,10-2 0 16,-13 15 0-16,13-2-12 15,0 6-53-15,0 1-25 16,0 3-1-16</inkml:trace>
  <inkml:trace contextRef="#ctx0" brushRef="#br0" timeOffset="237173.9056">19208 11454 322 0,'0'0'6'16,"0"0"4"-16,0 0 4 0,5-12 4 15,-5 12 1-15,0-12 1 16,0 12 1-16,0-18 1 15,-5 11-5-15,5 7-5 0,-20-15-3 16,8 8-1-16,-3 2-2 16,-2 3-2-16,-6-1-1 15,3 3-3-15,-3 0 0 16,-3 7 0-16,-4 1 0 0,5 1 0 16,-5 4 0-16,0 2 0 15,3 2 0-15,-3 1 0 16,5 2 0-16,2 0 0 15,2 3 0-15,3 2 0 0,4 3 0 16,-2 0 0-16,9-4 0 16,0 8 0-16,4-2 0 15,3-1 0-15,0 0 0 16,0-1 0-16,5-3 0 0,7 0 0 16,-5 0 0-16,4-4 0 15,-1 3 0-15,2-4 0 16,1 1 0-16,-4-1 0 15,7-5 0-15,-4 3 0 0,3-6 0 16,4 0 0-16,2-4 0 16,4-3 0-16,-4-3 0 15,9-2 0-15,2 0 0 16,-2-4 0-16,6-4 0 0,-4 1 0 16,0-1 0-16,-4 0 0 15,4 1 0-15,-4-4 0 16,-2 7 0-16,-1-4 0 15,0-1 0-15,-2-2 0 0,2 0 0 16,-4-4 0-16,-3-2 0 16,5-4 0-16,-9-1 0 15,4-5 0-15,-8 0 0 16,3-5 0-16,-6-3 0 16,-2 0 0-16,-5 3 0 0,0 0 0 15,-3 2 0-15,-6 3 0 16,-4 0 0-16,-2 4 0 15,0 3 0-15,-5 3 0 0,0-3 0 16,-2 6 0-16,-3-4 0 16,-3 6 0-16,4-1 0 15,-3 3 0-15,-3 3 0 0,5 0 0 16,-3 4 0-16,6 3 0 16,-1 0 0-16,6 0 0 15,0 0 0-15,7 3 0 16,0 1 0-16,10-4 0 15,-8 10 0-15,8-10-19 0,13 10-72 16,-1-8-2-16</inkml:trace>
  <inkml:trace contextRef="#ctx0" brushRef="#br0" timeOffset="238438.5711">19317 10335 225 0,'0'0'8'16,"0"0"3"-16,-9 0 4 0,9 0 5 16,0 0 0-16,0 0 3 15,0 0 1-15,-8 8 3 16,8-8-4-16,0 0-4 0,0 0-3 15,8 0-1-15,-8 0-3 16,17-20-1-16,3-3-1 16,5-4-1-16,7-10-2 15,11-10 0-15,8-10-1 16,11-8-3-16,6-2-3 16,4-4 0-16,2 1 0 0,1 3 0 15,-8 3 0-15,-7 6 0 16,-8 12 0-16,-10 3 0 15,-12 11 0-15,-5 8 0 0,-10 2 0 16,-2 7 0-16,-9 2 0 16,-4 13 0-16,10-15 0 15,-10 15 0-15,0 0 0 0,0 0 0 16,0 0 0-16,0 0 0 16,0 0 0-16,0 0 0 15,0 0 0-15,0 0 0 16,0 0 0-16,-5 9 0 15,5-9 0-15,-9 17-9 0,1-8-43 16,-2 2-38-16,0 1 1 16</inkml:trace>
  <inkml:trace contextRef="#ctx0" brushRef="#br0" timeOffset="239225.0086">20344 8987 328 0,'0'0'7'0,"0"0"5"15,0 0 4-15,0 0 2 16,0 0 2-16,0 0-1 0,0 0 0 16,0 0 0-16,0 0-6 15,0 0-4-15,3 20-4 16,-3 2-2-16,-3 5-1 15,-2 8-1-15,5 2 1 0,-2 6-1 16,2-1 0-16,2 2-1 16,6-7 1-16,2-7-1 15,2-3 1-15,6-5-1 16,-4-6 1-16,4-4 1 16,1-7-1-16,-3-2 1 0,-2-6 1 15,4-9 0-15,-6-3-1 16,1-8-2-16,-6-4 0 15,1-8 0-15,-6 1 0 0,-2-11 0 16,-2 5 0-16,-8-2 0 16,-5 3 0-16,0 6 0 15,-3 1 0-15,1 8 0 16,-5 6 0-16,2 9 0 0,3 4 0 16,-1 5 0-16,4 2 0 15,1 8 0-15,3 5 0 16,3 2 0-16,4 5 0 0,3-2 0 15,5 6 0-15,5-5 0 16,8 1 0-16,3-5 0 16,9-2-3-16,0-4-5 15,6-1-12-15,-10-1-34 16,10-9-29-16,-4 0-2 16</inkml:trace>
  <inkml:trace contextRef="#ctx0" brushRef="#br0" timeOffset="239421.6566">20690 9089 377 0,'0'0'6'16,"0"0"2"-16,0 0 1 15,0 0 3-15,0 0 0 16,10 12 0-16,-8-2 1 0,6 5-1 16,-4-1-3-16,7 6-4 15,-1 1-3-15,-1-4-4 16,4 3-8-16,-1-3-14 15,4 5-55-15,-7-7-1 16</inkml:trace>
  <inkml:trace contextRef="#ctx0" brushRef="#br0" timeOffset="239635.6338">20918 8913 439 0,'0'0'3'0,"0"0"-1"16,0 0 1-16,0 10 1 0,0 2 0 16,3 5 1-16,2 6 0 15,3 2 0-15,1 4-4 16,1 6-2-16,1-2-6 16,3-2-11-16,-4-2-21 15,-4-3-40-15,6-6-3 0</inkml:trace>
  <inkml:trace contextRef="#ctx0" brushRef="#br0" timeOffset="239789.2119">20896 9041 413 0,'0'0'4'16,"0"0"1"-16,0 0 1 16,2-12-1-16,-2 12 0 15,16-15-2-15,-4 6-6 0,5 1-11 16,0 4-36-16,8-4-26 15,3-2-6-15</inkml:trace>
  <inkml:trace contextRef="#ctx0" brushRef="#br0" timeOffset="240174.4459">21150 8840 339 0,'0'0'8'0,"0"0"4"16,0 0 4-16,0 0 0 15,0 0 0-15,5-4 0 16,-5 4 1-16,2 9 1 0,-2 12-6 15,3-4-6-15,-1 10-2 16,0 0 0-16,3 3 0 16,3 0-1-16,0 0-1 15,1-6-1-15,7-1 0 16,-2-6 1-16,2-7-1 16,0 0 0-16,7-7 1 0,-5-3 1 15,-4-5-1-15,4-5 0 16,-3-7 1-16,-8-9-3 15,-1-3 0-15,-6-8 0 0,0-4 0 16,-13 0 0-16,1-1 0 16,-6 0 0-16,1 7 0 15,-1 8-2-15,-2 4 0 0,3 8 0 16,2 15 1-16,3 3-1 16,-1 9 1-16,5 8-1 15,6 6 1-15,2 3 0 16,2 2-2-16,11 2-4 0,4 2-11 15,3-5-27-15,8-3-36 16,2-3-3-16</inkml:trace>
  <inkml:trace contextRef="#ctx0" brushRef="#br0" timeOffset="240477.0244">21560 8915 449 0,'0'0'5'0,"0"0"1"0,-10-9 2 16,10 9 0-16,-7-13-1 16,7 13 0-16,0-15 1 15,0 8-1-15,7 2-4 16,3-1-3-16,8 4 0 0,-6 2-1 16,3 2 0-16,-1 7 1 15,-1 5 0-15,-8 4 0 16,0 4 0-16,-5-1 0 15,0 5 1-15,0-2-1 0,0-4 0 16,-2 2 0-16,2-7 0 16,2-2-3-16,8-6-4 15,3-7-8-15,3 0-17 16,19-10-50-16,-12-4-1 16</inkml:trace>
  <inkml:trace contextRef="#ctx0" brushRef="#br0" timeOffset="240724.0153">21647 8474 404 0,'0'0'5'0,"0"0"0"15,0 0 2-15,0 0 1 16,-7 8-1-16,7 7 2 16,4 4 1-16,6 10 0 0,8 4-3 15,7 7-2-15,5 7 0 16,4 5-1-16,3 1 0 15,1-2 0-15,-6 2-1 16,-7 1-1-16,-7 3-1 0,-11-1-4 16,-12 0-6-16,-15 4-11 15,-12 5-36-15,-13-6-27 16,-5 1-3-16</inkml:trace>
  <inkml:trace contextRef="#ctx0" brushRef="#br0" timeOffset="241052.0469">20118 8858 327 0,'0'0'4'0,"-8"0"2"0,-1 5 3 0,-8 8 2 15,-4 9 4-15,1 12 1 16,-1 12 0-16,0 12 1 16,6 10-4-16,10 14-3 15,5 7-1-15,16 4-2 16,9-1-3-16,9 2-4 0,11-7-6 15,9-2-16-15,6-11-57 16,-3-5 0-16</inkml:trace>
  <inkml:trace contextRef="#ctx0" brushRef="#br0" timeOffset="241860.9293">19529 11504 278 0,'0'0'5'16,"0"0"1"-16,0 0 6 15,0 0 2-15,0 0 4 0,4 0 1 16,9-3 2-16,2-6 2 15,7-9-4-15,8-5-1 16,7-3-3-16,9-3-4 16,3-7-3-16,8 2-1 15,3-6-1-15,-1 3-1 0,4 2-2 16,-4-2-1-16,-4 7 0 16,-5 2-1-16,-6 7 0 15,-9 1 1-15,-10 7-1 16,-5 4 0-16,-8 4 1 0,-12 5 0 15,0 0-1-15,0 0 1 16,0 0 0-16,0 5-1 16,0-5-1-16,-12 9-2 0,12-9-2 15,-13 11-5-15,13-11-8 16,-12 9-13-16,12-9-41 16,0 0-15-16</inkml:trace>
  <inkml:trace contextRef="#ctx0" brushRef="#br0" timeOffset="242370.3041">20601 10682 372 0,'0'0'5'0,"0"0"2"16,0 0 0-16,0 0 2 16,0 0 0-16,-8 7 2 15,-4 5 0-15,2 8 0 0,-3 8-3 16,1 1-2-16,1 8-2 16,4 1 0-16,5 1-2 15,2-2 1-15,2-6-1 16,5-7 1-16,6-5-1 0,4-4 0 15,3-10 1-15,3-5-1 16,-3-2 1-16,4-8-2 16,-4-7 1-16,-2-2-1 0,-6-4 1 15,0-5-1-15,-6-4-1 16,-6-3 1 0,-6-4 0-16,-6-1 0 0,-3 3 0 15,-2 2-1-15,-6 8 0 16,4 5-1-16,-3 8 1 15,-1 6-1-15,3 8 0 0,3 9 0 16,6 4-1-16,2 6 1 16,4 1 0-16,5 2 0 15,7 1 0-15,8-3 0 0,5-3-2 16,7-5-7-16,5-4-28 16,6-1-44-16,2-7-1 15</inkml:trace>
  <inkml:trace contextRef="#ctx0" brushRef="#br0" timeOffset="242538.8522">20973 10721 391 0,'0'0'3'0,"0"0"2"0,0 0 2 16,0 15 2-16,0-4 0 16,0 1 0-16,0 0 0 15,0 5 0-15,5-2-4 16,2 0-8-16,6 0-19 15,2-5-57-15,0-2-1 0</inkml:trace>
  <inkml:trace contextRef="#ctx0" brushRef="#br0" timeOffset="242724.3574">21152 10519 423 0,'0'0'2'0,"0"0"0"16,-4 12 0-16,1 3 0 0,3 2 0 16,0 2 0-16,3 4-4 15,4 1-9-15,-2 4-30 16,7-3-35-16,3-8-4 16</inkml:trace>
  <inkml:trace contextRef="#ctx0" brushRef="#br0" timeOffset="242886.9242">21118 10672 383 0,'0'0'5'0,"0"0"1"16,0-10 2-16,0 10 1 15,2-15 0-15,5 3 1 16,3 0 0-16,5-4-1 16,8 3-12-16,1-6-22 0,1 2-52 15,7-2-1-15</inkml:trace>
  <inkml:trace contextRef="#ctx0" brushRef="#br0" timeOffset="243287.4998">21578 10275 394 0,'0'0'4'0,"0"0"2"15,-5 10 1-15,-1-1 1 0,1 7 1 16,0 6 1-16,0 3-1 15,1 4 1-15,1 2-4 16,3-4-2-16,0 3-2 16,7-6 0-16,3-7-1 0,6-1 0 15,-4-7-1-15,5-3 1 16,0-6 0-16,1-3 0 16,0-7 0-16,-6-4 1 15,-3-2-1-15,0-6 0 0,-7-8-1 16,-2 0 0-16,-6-5 0 15,-3-4 0-15,-3 2 0 16,-6 5 0-16,3 2 0 16,-2 6 1-16,-1 8 0 0,3 6 0 15,0 10-1 1,5 10 1-16,3 10-1 0,2 3 1 16,5 4 0-16,5 0 0 15,7 6-1-15,8-9-1 16,5 3-7-16,0-10-13 0,3-2-60 15,7-4 0-15</inkml:trace>
  <inkml:trace contextRef="#ctx0" brushRef="#br0" timeOffset="243592.6035">21856 10338 413 0,'0'0'6'0,"0"0"2"0,0 0 3 16,0 0-1-16,-3-10 1 15,3 10 1-15,0-10-1 16,0 10 0-16,15-16-5 16,-5 8-3-16,2 4-2 0,6 1-1 15,-3 3 0-15,0 0 0 16,-5 6 1-16,-3 8-1 16,-5 7 2-16,-2 1-1 15,-4 2 0-15,-4-1-1 16,1 1 1-16,-4-3-1 15,7-4 0-15,1-8 0 0,3-9 0 16,5 6-1-16,11-6-4 16,-2-13-5-16,9-4-11 15,-1-9-23-15,-10-1-41 0,11-4-2 16</inkml:trace>
  <inkml:trace contextRef="#ctx0" brushRef="#br0" timeOffset="243804.6527">22044 9924 402 0,'0'0'6'15,"0"0"1"-15,0 0 3 0,0 0 0 16,0 0 0-16,-7 7 2 16,7 3-1-16,0 7 1 15,10 3-5-15,5 4-3 16,5 12-1-16,5 0-1 0,4 9-1 16,1 0 1-16,-2 7-1 15,-3 0 1-15,-7 3-1 16,-11 1 0-16,-7 4-4 15,-11-1-5-15,-13-4-13 0,-6-9-50 16,-8 12-16-16</inkml:trace>
  <inkml:trace contextRef="#ctx0" brushRef="#br0" timeOffset="244171.2878">20330 10629 385 0,'0'0'2'0,"0"0"3"16,0 0 2-16,0 0 2 0,0 0 0 15,-11 15 2-15,1 8 0 16,-2 4 0-16,-1 15-1 0,4 10-3 16,-1 8 0-16,4 6-2 15,6 1 0-15,9 3-2 16,15-6 1-16,14-10-4 15,19-4-9-15,5 3-64 0,12-29-9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8:14:23.607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11153 2989 256 0,'0'0'4'0,"0"0"2"16,0 0-4-16,0 0-2 0,6 0 1 15,-6 0 1-15,7 13 1 16,-2 5 2-16,-2 12-3 15,1 9 1-15,5 13 5 16,0 5 2-16,1 12 1 0,3 8 0 16,-6 4-1-16,5 4-2 15,-5-6-2-15,2 0 0 16,-7-2-2-16,3-5-2 16,-5-5 0-16,0-10-1 0,0-2 1 15,-3-9-2-15,1-3 3 16,-3-8-2-16,3-6 1 15,-2-4-1-15,2-10 1 16,-3 3 1-16,5-18 1 0,-7 9 1 16,7-9-1-16,0 0 0 15,-5-7 1-15,0-6-1 16,3-6-2-16,0-4-1 16,-2-7-3-16,-1-5-2 0,3-2-1 15,-5-2-1-15,2-6-2 16,0 1 0-16,-3-5 0 15,3 4 1-15,-2-7 2 16,2 1 2-16,-2 0 1 0,3-4 0 16,-3 4 2-16,5-5 0 15,-3 8 1-15,3-2-1 16,-3 1 1-16,2 6 0 16,1 1 0-16,2 8 0 15,0-1 1-15,0 7 0 0,0 5 1 16,0-1-1-16,0 7 0 15,2 0 1-15,1 4-3 16,-1 3 1-16,3 0 1 16,0 3-2-16,-5 7 0 0,13-17 0 15,-1 9 1-15,-3 1 0 16,4 1-1-16,7 0 1 16,-2 0 0-16,4 4 0 0,-3-4-1 15,9 6 1-15,-3-1-1 16,2 1 1-16,3-3-1 15,0 3 1-15,2 0-1 0,5 0 1 16,0-2 0-16,1-1 0 16,7-2 0-16,0 2 0 15,2-1 2-15,-2 1-2 16,4-2 0-16,6 1 1 16,-3 1-1-16,3-2-1 15,-1 3 1-15,6-3 0 0,-3 2 0 16,3-2-1-16,0 1 1 15,-3-2 0-15,5 4-1 16,0-6 1-16,0 4 1 0,0-5 1 16,0 5-1-16,3-4 0 15,-5 3 0-15,2-2 1 16,-3 2-1-16,1 0 0 16,2 0-2-16,-2 0 1 0,0 1-1 15,-1 1 0-15,1-1 1 16,0-2-1-16,-5 1 1 15,-1 0-1-15,1 3 0 16,-1-3 0-16,1 0 0 16,0 1 0-16,0-4 0 0,0 2 0 15,-1-1 0-15,-2-1 0 16,1 3 1-16,-1 1-1 16,-5-4 0-16,-2 3 0 15,-1 0 0-15,2 0 0 16,-7 3 0-16,3-3 0 0,-5 2 0 15,1 1 0-15,4 0 0 16,-3-1 0-16,4 1 0 16,-3 2 0-16,3 0 1 0,1-3-1 15,-5 1 0-15,4-1 0 16,-3 0 0-16,-1 2 0 16,2-2 1-16,-4-2-1 0,0 2 0 15,-3-3 0-15,7 5 0 16,1-7-1-16,-3 5 1 15,-2-1 0-15,4-1 1 16,-2-1-1-16,-2 4 0 0,6-1 0 16,-6-1 0-16,0 1 0 15,-2-2 1-15,0 3-1 16,0-3 0-16,2 3 0 16,-5-3 0-16,3 0 0 15,0 2 0-15,-3-1 0 16,0 1 0-16,3 1 0 0,1-1 0 15,-4 1 0-15,-2-1 0 16,0 3 1-16,-3-3-1 0,3 3 0 16,-4 0 0-16,-3 0 0 15,0 0-1-15,-1 0 2 16,2 0-1-16,-1 0 0 16,2 3-1-16,-2 0 1 0,-2-3 0 15,4 2 1-15,0-2-1 16,-2 3 0-16,0-1 0 15,-4 1 0-15,3-3 0 16,-1 2 0-16,-2 0 1 0,-4 1-1 16,8-3 0-16,-6 2 0 15,3-2 0-15,3 0 0 16,-2 3 0-16,4-3 0 16,-2 0 0-16,2 0 0 15,-1 0 0-15,1 0 0 16,0 2 0-16,-2 1 0 0,-1-3 0 15,0 2 0-15,3 1 0 16,-2-1 1-16,2 0-1 0,-4 1 0 16,4-1 0-16,3-2 0 15,-1 3 0-15,-2-3 0 16,3 3 0-16,-1-3 0 16,1 1 0-16,-2-1 0 0,-1 0 1 15,5 0-1-15,-5 0 0 16,5 0 0-16,-3 3 0 15,1-3 0-15,-3 0 0 16,5 2 1-16,-6 1-2 0,1 0 2 16,2-1-1-16,-2 1 0 15,0-1 0-15,0 0 0 16,-3-2 0-16,3 3 1 16,0-3-1-16,-5 0 0 15,4 0 0-15,-3 0 0 16,1 3 0-16,1-3 0 0,-4 0 0 15,1 0 0-15,3 3 0 16,-4-3 0-16,4 0 0 0,2 2 1 16,0-2-1-16,0 0 0 15,-1 0 0-15,1-2 0 16,0 2 0-16,0-3 0 16,0 3 0-16,-3-3 0 0,0 3 0 15,3 0 0-15,0-3 1 16,-3 3-1-16,3 0 0 15,0-4 0-15,0 1 0 16,0-2 0-16,0 2 0 0,-1-2 0 16,1 1 0-16,0 1 0 15,-2 1 0-15,2-1 0 16,-1 1 0-16,1 0 0 16,0-3 0-16,3 2 0 15,-1 1 0-15,1-3 0 16,-1 2 0-16,3 1 0 0,-9 0 0 15,9-1 0-15,-7 1 0 16,2 2 0-16,-2 0 0 16,-4 0 0-16,1 0 0 0,0 0 0 15,2 0 0-15,-2 5 0 16,3-5 0-16,-4 2 0 16,1-2 0-16,3 2 0 0,-4 1 0 15,1-3 0-15,-2 2 1 16,1 1-1-16,-1-3 0 15,-1 2 0-15,-1 1-1 16,-4-3 1-16,3 2 0 0,-3 1 0 16,1-3 0-16,-1 0 0 15,0 0 0-15,1 0 0 16,-1 2 1-16,1-2-1 16,-1 2-1-16,1-2 1 15,-3 0 0-15,-1 0 0 16,-1 0 0-16,2 3 0 0,0-1 0 15,2-2 0-15,1 3-1 16,-1-3 1-16,3 3 0 16,-3 1 0-16,4-4 0 0,-2 5 0 15,-1-2 0-15,-1 2 0 16,-2-3 0-16,3 3-1 16,-6-2 1-16,3 2 0 0,-10-5 0 15,18 7 0-15,-18-7 0 16,9 11-1-16,-9-11 1 15,13 12 0-15,-13-12 0 16,12 14 0-16,-12-14 0 16,10 13 0-16,-4-6 0 0,-6-7 0 15,9 14 0-15,-9-14 0 16,10 18 1-16,-10-18-2 16,5 15 2-16,-1-7-1 15,-4-8 0-15,6 17 0 16,-6-17-1-16,5 17 0 0,-3-9 0 15,3 1 0-15,-5-9 0 16,5 18 0-16,-5-18 0 16,7 18 0-16,-1-9 1 0,-3-1-1 15,-1 2 2-15,3 0-1 16,-5-10 0-16,5 17 0 0,-5-17 0 16,4 12 0-16,-4-12 0 15,3 17 0-15,-3-17 0 16,2 15 0-16,-2-7 0 15,0-8 1-15,6 18-1 16,-6-9 0-16,2 1 0 16,-2-2 0-16,3 2 0 0,-1 1 0 15,1 0 0-15,-1-2 0 16,0 3 0-16,-2 4 0 16,3-3 0-16,-3 1 0 15,2 1 0-15,-2-1 0 16,0 1 0-16,3 0 0 0,-3-2 1 15,2 2-1-15,-2 0 0 16,0-3 0-16,0 3 0 16,0-3 0-16,0 3 0 0,0 0 0 15,0 0 0-15,0-3 0 16,0 4 0-16,0-5 0 16,0 4 1-16,0-3-1 0,0 1 0 15,0 0 0-15,0 2-1 16,0-1 0-16,-2-2 0 15,2 3 0-15,-3 0 0 16,3 2 0-16,-2 1 0 16,-1 0 0-16,1-4 2 0,0 6-1 15,-1 0 0-15,-2 0 1 16,-3-1-1-16,3 4 0 16,-2 2 0-16,2-3 0 15,-2 0 0-15,-1 3 0 16,1 0-1-16,2-4 1 0,-2 3 0 15,4-2 0-15,-3 0 0 16,4-3 0-16,-3 1 0 16,5 1 0-16,-5-1 0 0,5-3 0 15,-2 3 0-15,-3-6 1 16,3 6-1-16,-1-3 0 16,-1 4 0-16,-5-2 0 15,7 1 1-15,-5-4-1 0,2 4 0 16,0-2 0-16,-1 0 0 15,2-1 0-15,1-5-1 16,-2 1 1-16,5-4 0 16,-4 4 0-16,1-3 0 0,3-10 0 15,-2 12 0-15,2-12 0 16,-3 15 0-16,3-15 1 16,-2 13-1-16,2-13 1 15,-6 10 0-15,6-10-1 16,-5 9 1-16,5-9 0 0,0 0 0 15,0 0 1-15,-7 10-1 16,7-10 0-16,0 0 1 16,-10 5-1-16,10-5 1 0,-8 3-1 15,8-3 0-15,-9 2 0 16,9-2 0-16,-10 3 0 16,10-3-1-16,-13 4 1 15,13-4-1-15,-14 3 2 0,14-3-2 16,-16 2 0-16,16-2 0 15,-17 3 0-15,10-3 1 16,-3 3-1-16,0-3 1 16,0 0-1-16,0 1 0 0,0-1 0 15,0 3 0-15,-3-3 1 16,-1 0-1-16,-1 0 0 16,0 0 0-16,0 0 1 15,-2 0-1-15,1 0 0 16,2-3 1-16,-4 3-1 0,6 0 1 15,-3 0-1-15,0-1 0 16,2 1 0-16,1-3 0 16,-3 3 0-16,3-3 0 0,-4 3 0 15,4 0 0-15,-4 0 0 16,0 0 0-16,-2 0 0 16,4 0 0-16,-4 3 0 15,-1 1 0-15,1-4-1 0,-2 6 1 16,1-4 0-16,1 1 0 15,1-3 1-15,-3 2-1 16,-1 2 0-16,5-4 0 16,-5 1 0-16,5-1 1 0,-2 0-1 15,0 0 0-15,1 0 0 16,-3 0 0-16,1 0 0 16,-2 0 0-16,1 0 0 15,3 0 0-15,-3 0 0 16,-3 0 0-16,7 0 0 0,-5-1 0 15,1 1 0-15,3 0 0 16,-3-4 0-16,1 4 1 16,-4-2-1-16,1 2 0 0,1-3 0 15,2 1 1-15,-1-1-1 16,-3 0 0-16,4 2 0 16,-1-2 0-16,0 0 0 15,0-2 0-15,-2 3 0 0,-1 0 0 16,0-3 0-16,-3 2 1 15,3-2-1-15,-7 2 0 16,3 1 0-16,-3 0 0 16,0-1 0-16,-2 1 0 0,0 0 0 15,-3 2 0-15,-3-3 1 16,6 1-1-16,-3-1 0 16,3 3 0-16,-3-4 0 15,3 1 0-15,-3 1 0 16,1-1 0-16,-1 0 0 0,-1 1 0 15,2-1 0-15,-1-1 0 16,-2 1 0-16,2 1 0 16,1-1 0-16,-4 0 0 0,3 2 0 15,0-5 0-15,1 6 0 16,-1-3 0-16,0 1 0 16,3-1 0-16,0 3 0 15,-1 0 0-15,0-3 0 0,-1 3 0 16,1 0 0-16,1 0 0 15,-2 0 0-15,-1-1 1 16,0 1-1-16,-3 0 0 16,1 0 0-16,2 0 0 0,-2-3 0 15,0 3 0-15,-1 0 1 16,-1 0-2-16,-1 0 1 16,0 0 0-16,-2 0 0 15,3 0 0-15,-4 3 0 16,1-3 0-16,-2 0 0 0,-2 1 0 15,2 2 0-15,-4 0 0 16,4-1-1-16,-4 1 1 16,1-1 0-16,0 2 0 0,-3-3 0 15,1 2 0-15,-1 2-1 16,2-2 1-16,-3-1 0 16,1 0 0-16,-1 1 0 15,2-1 0-15,-3 1 0 0,2 0 0 16,1-3-1-16,-1 2 2 15,-3-2-2-15,4 3 1 16,-1-3 0-16,-2 1 0 16,2 2 0-16,0 0 0 0,0-1 0 15,-1 3-1-15,1 0 1 16,1-3 0-16,-1 3 0 16,2 0-1-16,-1-2 1 15,1 2 0-15,1-3 0 16,0 0 0-16,-1 3 0 0,1-2 0 15,0 0 0-15,-2-2 0 16,-1 5 0-16,-3-4-1 16,4 1 1-16,-1-1 0 15,0 3 0-15,1-5 0 0,1 3 0 16,-1-1 0-16,4 1 0 16,-2 0 0-16,-1-3 0 15,4 2 0-15,-4 1 0 0,1 1 0 16,2-1 0-16,0 2 1 15,1-2-1-15,0-2 0 16,-2 5 0-16,2-4 0 16,-1 1 0-16,1-1 0 0,1-2 0 15,-2 0 0-15,3 2 0 16,0 1 0-16,0-3-1 16,-1 2 1-16,1-2 0 15,5 2 0-15,-6 1 0 16,4 0 0-16,-1-3 0 15,0 2 0-15,5 1 0 0,-2-1 0 16,2 1 0-16,3-1 0 16,0-2 1-16,0 2-1 15,2 1 0-15,0-3 0 0,0 2 0 16,5 1 0-16,-5-3 0 16,5 3 0-16,-7-2 0 15,7-1 0-15,-3 0 0 16,1 3 0-16,2-3 0 0,1 3 1 15,-1-3-1-15,0 0 0 16,2 2 0-16,2-2 0 16,-4 0 0-16,2 0 1 0,-5 0-1 15,1 0 0 1,0 0 0-16,-1 0 0 16,-2 0 0-16,3 0 0 0,-3 0 1 15,4 0-1-15,0 0 0 16,4 0 1-16,-3-2-1 0,2 2 1 15,4 0-1-15,1-3 1 16,-1 3-1-16,1 0 1 16,-2 0-1-16,3 0 0 15,-1-3 1-15,-1 3 0 0,3 0 0 16,0 0 0-16,0 0 0 16,4-1 1-16,4 1 0 15,-2 0-1-15,10 0 1 16,-9-3 0-16,9 3 0 0,0 0-1 15,0 0 0-15,0 0 0 16,0 0 1-16,0 0-1 16,0 0 0-16,0 0 1 0,0 0 0 15,-11-5 0-15,11 5 0 16,0 0 0-16,-2-10 0 16,2 10-1-16,-3-15 1 15,3 3-2-15,-2-3 0 16,2-2 1-16,0-6-1 0,2 1 0 15,3-7 0-15,1-1 1 16,-1 0-1-16,0-5 1 16,-1 3 0-16,-1-1 0 15,-1 0 0-15,-2 3 0 0,0 3-1 16,-2-4 1-16,-1 12 0 16,-1 2 0-16,-1-1-1 15,0 9-4-15,-1-2-8 0,6-7-62 16,11 17-10-16</inkml:trace>
  <inkml:trace contextRef="#ctx0" brushRef="#br0" timeOffset="6676.8396">477 12383 29 0,'7'-7'1'15,"-7"7"6"-15,5-17 1 16,-3 2 2-16,12-3-2 16,2-29 2-16,5-4-1 0,-2-12 2 15,3-5-2 1,6-12-1-16,-8-2-3 0,10-5 0 16,-7 13 2-16,-2-4-1 15,7-10-1-15,4-1 1 0,5-5-1 16,-7-8-2-1,6-7 2-15,-2-2 0 0,10-6-2 16,2 2 1-16,-2-5-2 16,-5-5 0-16,7 9 1 15,0-3 1-15,4 1-2 0,3 2 2 16,-6 2-1-16,5-5 1 16,1-1 1-16,4 4 0 15,3-3 1-15,-7-5-2 0,15 1-3 16,2-1 1-16,-1 0 1 15,6-3 0-15,2 4-1 16,-2-4-1-16,-1 8 1 16,6 3-2-16,-8 3 0 0,3-2-2 15,-1 6 2-15,1-1-1 16,-3 5 0-16,2-5 1 16,6 4 0-16,-3-3 0 15,2-1 2-15,1 2 2 16,1-1 0-16,2 0-1 0,-3 0 3 15,2 3-2-15,-1-1 2 16,2 1-3-16,-1 4 2 16,-1 0-1-16,2 6-2 15,-1 1 0-15,3 1 0 0,-2-2-1 16,2 4 0-16,0 1 0 16,4-1 1-16,1 1-2 15,4-1 3-15,1-2-3 0,2 2 0 16,2 3-1-16,6-1 1 15,7 4 1-15,-11 4-1 16,3 0 1-16,-1 7-2 16,-2 7 1-16,-1 1 0 0,5 2 0 15,-9 6 0-15,1 1 0 16,2 3 0-16,-1 2 0 16,4-1 1-16,10 6 0 15,-8-4 1-15,3 5-1 16,0 1 0-16,0 3 0 0,-1 4 0 15,2 1-1-15,-12 13 0 16,-1 0 0-16,-3 11 0 16,-10 2 0-16,-3 9-1 15,-2 0 1-15,-5 6 0 0,-4 12 0 16,4-4-1-16,-5 12 1 16,0-6 0-16,1 9-1 15,-6-1 1-15,5 7-1 0,-8-2 1 16,-4 2-1-16,1 4 1 15,2 2-1-15,-8 9 1 16,0-3-1-16,-3 6 1 16,-2-3 0-16,-3 8 1 0,3 2 0 15,-10 0 0-15,-1 5 0 16,1-3-1-16,-5 6 1 16,2-4 0-16,-2 6-1 15,0 2-1-15,-5 2 1 0,0 0 0 16,-6 6 1-16,-4 0 0 15,-5 1 0-15,0 4 0 16,-4 2 1-16,-4 4 1 16,-2 1-1-16,-6-1-1 15,1 4 0-15,-4 2-1 0,4-2 1 16,-6 2-1-16,4 5-1 16,-3-7 1-16,1 0 0 15,-2 5 0-15,2-6-1 0,-3 6 1 16,-1-2 0-16,-4 9 1 15,-4 0 0-15,-6 9-1 16,0-1 0-16,-10 4 0 16,-3 5 0-16,-5-2 1 0,-5 5-1 15,-7-1 1-15,-8-5-1 16,3 6 0-16,-5 1 2 16,-2 1-1-16,-9-5 0 15,2 12-1-15,-4-2-1 16,-5 2 1-16,4 6 0 0,-7-2-1 15,-1 1 1-15,-1 0-2 16,-2 4 1-16,3-6 0 16,-3-5 1-16,0 3-1 15,2 7 1-15,1-7-1 0,-3 0 0 16,-2 5 1-16,-3 2 1 16,-1-2 1-16,1 2-1 15,1 0 0-15,-4-5-1 0,4 3 1 16,-9-1 1-16,8 1-2 15,0-4 0-15,-2 0 0 16,1 1-2-16,-1-3 2 16,0-10-1-16,-4 3 1 0,4 0 0 15,-2-7-1-15,0-2 0 16,0-6 0-16,-3-1 1 16,-1-4-1-16,1 3 0 15,-1-7-2-15,3-8 1 16,-2-5 1-16,-3-5 0 15,1-3 1-15,-2-3-2 0,7-7 1 16,-7-4 0-16,2-5 1 16,-1-5 1-16,-3-7-1 0,3 1 0 15,4-5 0-15,-2-5 0 16,1-6 0-16,-1-5 2 16,1-3 0-16,3-10-2 15,5 3 0-15,4-11 1 0,-3 3-2 16,1-7 4-16,5-4 0 15,-3-1-3-15,9-4 0 16,4-6 0-16,-3-3-2 16,8-2 2-16,-1-7 0 0,5-3-1 15,1-7-3-15,6-3 2 16,4-3 1-16,2-14 1 16,9-1 0-16,-7-4-1 15,9-8 0-15,0-1 0 16,12-4 1-16,2-6-1 0,-3-6-5 15,3-3 5-15,7-4 1 16,10-2-4-16,7-6-8 16,1-2-25-16,7-13-27 15,18-1-2-15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21T08:36:17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10721 3453 182 0,'0'0'6'0,"-2"-11"4"15,-1 4 4-15,1-3 3 0,-3-2 0 16,0-3 3-16,-1 1 0 16,4-8 2-16,-3 4-5 15,3-2-5-15,2-2-2 16,0-5-2-16,5 0-2 16,3-4-2-16,4 5 1 15,2-6-3-15,4 3 0 0,2 0 0 16,2 2-1-16,3 3 0 15,0 4 0-15,3-1 0 16,1 1-1-16,4 8 1 16,-4-2-1-16,6 4 2 0,0 0-1 15,5 2-1-15,0 3 1 16,4-3-1-16,1 6 2 16,4-5 0-16,1-1 0 0,1 3-1 15,0-2 1-15,-1-1 0 16,5 1 0-16,-3 0 0 15,-2-2-2-15,2 3 1 16,3-1-1-16,0 0 1 0,1 1-1 16,1 0 1-16,3-2 0 15,-5-1-1-15,0 0 0 16,2 1 1-16,-2 1-1 16,-1-3 0-16,-2 0 0 15,3 0 0-15,3 1 0 16,1-2-1-16,1 2 1 0,0 0 0 15,4 0 0-15,-2-1 0 16,5 0 0-16,-2 0 0 16,2 3 1-16,3 0-1 0,2-3 0 15,-1 0 1-15,4 0-1 16,2 3 0-16,-2-3 0 16,5 3 0-16,-6-4 0 0,4 1 0 15,-4 2 0-15,0-4 0 16,-1 3 0-16,-4 1 0 15,4-2 0-15,-6 1 0 16,2-1-1-16,-2 2 1 16,0 1 0-16,3-1 0 0,-1 0 0 15,1 1 0-15,0-2 0 16,-1-2 0-16,1 4 1 16,-1 0-1-16,-1-1 0 15,-4 3 0-15,1 3 0 16,-3-3 0-16,-5 3 0 0,1-1 0 15,-4-1 0-15,-2 4 0 16,0-3 0-16,-4 0-1 16,-4 1 1-16,4-3 1 0,-6 5-1 15,2-6-1-15,-1 6 2 16,-1-1-1-16,1-2 1 16,-4 0-1-16,1 0 0 0,-3 3 0 15,-2-2 0-15,0 2 1 16,0-3-1-16,-5 3 0 15,-1 0 0-15,-1-3 0 16,2 3 0-16,-3-1 1 16,1 1-1-16,1-3 0 0,-5 3 0 15,6 0 0-15,-5-2 0 16,5 2-1-16,-5-3 1 16,3 3 0-16,-1-3 1 15,1 3-1-15,-1 0 0 16,3-1 0-16,-4 1 0 0,4 0 0 15,-2 0 0-15,1 0 0 16,-1 0 0-16,-1 0 0 16,-4 0 1-16,4 1-1 0,-2 5 0 15,-3-6 0-15,3 5 1 16,3-4-1-16,-3 2-1 16,2-3 2-16,1 3-1 0,1-1 0 15,1 1 0-15,0-3 0 16,0 3 1-16,0-3-1 15,2 3 0-15,-2-3 1 16,-3 1-1-16,3-1 0 16,-1 0 1-16,1 2-1 0,3 2 0 15,-6-4 0-15,2 0 0 16,1 0 1-16,0 0-1 16,2 2 0-16,-2-2 0 15,6 0 0-15,-6 0 1 0,4 0-1 16,-1 0 0-16,1 0 0 15,-1 0 0-15,1 0 0 16,1 0 0-16,0 0 0 16,3 0 0-16,-1 0 0 0,0 0 1 15,0 0-1-15,3 0 0 16,-3 0 0-16,0 0 0 16,0 0 1-16,1 0-1 15,2 0 0-15,-3 0 0 16,0 0 0-16,-2 0 0 0,3 3 0 15,-4-3 0-15,1 2 0 16,2 1 0-16,-5 0 1 16,3 1-1-16,-3-1 0 0,2-1 0 15,-2 3 0 1,0-3 0-16,-5 1 0 0,1 2 0 16,-2-3 0-16,-1 3-1 15,-2-2 1-15,-3 1 0 16,0 1-1-16,-3 0 1 0,0 1 0 15,-4-2 0-15,2 1-1 16,0 0 2-16,-3 0-1 16,1 0 0-16,-1 1 0 15,0-3 0-15,4 3 0 0,-7 2 0 16,7-5 0-16,-7 4 0 16,3-5 0-16,-1 5 0 15,3 1 0-15,-1-6 0 16,2 6 0-16,0-1 0 0,2-2 0 15,1 0 1-15,-1 2-1 16,0 1 0-16,-2-3 0 16,0 2 0-16,0-1 0 0,-2-3 0 15,1 6 0-15,-1-4 0 16,-1 2 0-16,1-2 0 16,-1 3 0-16,4-4 0 15,-2 6 0-15,-2-2 1 16,6-1-2-16,-4 2 1 15,-1-1 0-15,-1 0-1 0,1-1 0 16,-1 2 0-16,-2 0 0 16,-4 0-1-16,1-1 1 0,0 2 0 15,-2-3 1-15,2 6 0 16,-1-4 1-16,1 1 0 16,3 3-1-16,-3 2 2 15,1-3-1-15,0-2 0 16,-1 3-2-16,0-1 0 0,1-2 1 15,-1-1-1-15,-7-9 0 16,12 15 0-16,-12-15 1 16,13 15-1-16,-13-15 1 0,0 0 1 15,10 10 0-15,-10-10 0 16,0 0 0-16,0 0 0 16,0 0 1-16,0 0 0 15,0 0 0-15,0 0 1 16,0 0 0-16,0 0 0 15,0 0 0-15,0 0 0 0,0 0-1 16,0 0 0-16,0 0-2 16,3 8-2-16,-3-8-7 15,0 0-14-15,-15 15-52 0,15-15-2 16</inkml:trace>
  <inkml:trace contextRef="#ctx0" brushRef="#br0" timeOffset="7192.8488">13898 4063 98 0,'0'0'6'16,"0"0"3"-16,0 0 4 0,12 4 3 16,-3-4 3-16,0 0 2 15,8 0 4-15,8 0 1 16,5-4-2-16,7-2-3 16,6-6-3-16,4 5-3 15,8-3-2-15,-1 2-3 0,-1 1-3 16,-2 0-3-16,-5 1 0 15,-9 2-3-15,-7 4 0 16,-5-3 0-16,-11 3 2 16,-6 0 1-16,-8 0 5 0,0 0-1 15,0 0 3-15,0 0-2 16,0 0 0-16,0 0 0 16,-8 3-1-16,8-3-5 0,-14 4-5 15,14-4-8-15,-10 8-23 16,20 0-42-16,-10-8-5 15</inkml:trace>
  <inkml:trace contextRef="#ctx0" brushRef="#br0" timeOffset="7932.6338">18028 3899 247 0,'0'0'8'16,"0"0"3"-16,0 0 4 15,0 0 2-15,7 0-2 16,-7 0 2-16,0 0 0 0,7 0 1 16,-7 0-5-16,18 0-4 15,-4 0-3-15,11 0-1 16,3 3 0-16,6-3 1 0,4 0 0 15,2 0-1-15,-1 0-1 16,4 0 0-16,-11 0 0 16,-4 0 0-16,-6 0-1 15,-5-3 1-15,-5 3-1 16,-12 0 0-16,8 0 0 0,-8 0-1 16,0 0-2-1,0 0-4-15,0 0-10 0,-5 7-33 16,5-7-32-16,-7 12-3 15</inkml:trace>
  <inkml:trace contextRef="#ctx0" brushRef="#br0" timeOffset="46255.977">19723 2917 43 0,'0'0'1'0,"10"-1"1"16,-1-5 2-16,9 4 4 15,2-8 4-15,8 5 1 16,1-5 4-16,14 3 1 16,1-6 2-16,6 6 0 0,2-5 0 15,6 2-5-15,6 1-2 16,-2 3 0-16,10-1-5 16,-3-1-1-16,-3 2-2 0,10 4-1 15,-1-2-2 1,2 4-1-16,1-3 2 0,0 3-3 15,2 0 1-15,-1-3 0 16,4 3 0-16,-3-2 0 16,2-1 0-16,-1 3 0 15,-1-2 0-15,3 0 0 0,-5-3 1 16,7 2-1-16,5-2 2 16,-6 0 0-16,0 3-1 15,1 0 0-15,2-3 0 16,-2 2 0-16,0 1 1 15,-4-1-2-15,4 0 0 0,-5 2 0 16,-2-2 0-16,2-2 0 16,-4 2-1-16,-2 1 1 0,-3-2-1 15,2 4 0-15,-8 0 0 16,-1 0 0-16,-2 0 0 16,-2 0 0-16,0 0 1 0,-6 0-1 15,9 0 2-15,-9 0-1 16,3 0 0-16,6 0 1 15,-7 0 0-15,6 0-1 16,0 0 1-16,-4 6-1 16,4-6 0-16,-3 3 1 15,4 2-2-15,-9-2 0 0,1-2 0 16,-2 2 1-16,-7 0-1 16,2-1-1-16,-4 1 2 15,4-1-1-15,-1-2 1 16,0 0-1-16,4 0 1 0,-2 0 0 15,6 0 0-15,-5 0 0 16,1 0 0-16,-1 0 0 16,-5 0-1-16,2 0 0 15,-2 0 1-15,2 0-1 0,1 0 0 16,-2-2 0-16,4 2 1 16,-5 0-1-16,5 0 1 15,0-3-1-15,-1 3 0 0,-4-2 0 16,-3 2 0-16,3-3 0 15,-3 0 0-15,4 3 0 16,-7-1 0-16,3 1 0 16,6 0 0-16,-7 0 0 0,5 0 0 15,-4 0 0-15,5 0 1 16,-2 0-1-16,2 0 0 16,-5 0 0-16,0 0 0 15,6 0 1-15,-4 0-1 16,4 0 0-16,-1 0 0 0,0 1-1 15,3-1 2-15,-1 3-1 16,4-3 0-16,-6 3-1 16,2-1 1-16,1-2 1 15,0 3-1-15,-3-1 0 0,-5 1 0 16,6 1 1-16,-6-1-1 16,3-1 0-16,-8 3 0 15,6-2 1-15,-4-1-1 16,-2 3 0-16,3-5 0 0,-10 2 0 15,2 1 0-15,-5 2 0 16,3-5 0-16,-10 3 0 16,-2-3-1-16,-6 0 2 15,0 2 0-15,-12-2 2 0,13 0 3 16,-13 0 2 0,0 0 2-16,0 0 1 0,0 0 1 15,0 0 1-15,0 0 0 16,0 0-2-16,0 0-2 15,0 0-2-15,0 0-2 0,0 0-1 16,0 0-1-16,0 0-1 16,0 0-1-16,0 0-1 15,0 0 0-15,0 0 0 0,0 0-1 16,0 0 0-16,0 0 1 16,0 0-1-16,0 0 0 15,0 0 0-15,0 0 0 16,0 0 0-16,0 0-1 0,0 0-1 15,0 0 0-15,0 0-2 16,0 0-3-16,0 0-4 16,0 0-8-16,0 0-5 15,0 0-8-15,0-5-24 0,0 5-19 16</inkml:trace>
  <inkml:trace contextRef="#ctx0" brushRef="#br0" timeOffset="48156.0683">24285 3999 43 0,'0'0'0'0,"0"0"0"0,4-11 0 16,17 8 0-16,4-1 0 15,12 2 1-15,7-4 0 16,16 4 0-16,12-1 2 15,10 3-1-15,5 0 1 0,13 0-1 16,2-2-1-16,10 2-1 16,-3 0 1-16,7 0-1 15,9 0 1-15,-4 0-2 16,6 0 2-16,-8 0-1 16,-4 0 0-16,0-3 2 15,-1 3-1-15,-15-2 1 0,-4 2 1 16,-10 0 0-16,-11 0 2 15,-12 0 2-15,-5 0 1 16,-15 0 4-16,-12 0 8 16,-8 0 5-16,-6 0 4 0,-7 0 0 15,-9 0 2-15,0 0 0 16,0 0-3-16,0 0-5 0,0 0-5 16,0 0-6-16,0 0-5 15,-4 0-3-15,4 0-1 16,-16-2-2-16,16 2-1 15,-17-4 0-15,17 4 0 0,-13 0-1 16,13 0 1-16,0 0 0 16,-9 0 0-16,9 0 0 15,0 0 0-15,0 0 0 16,0 0 0-16,0 0-1 16,0 0 1-16,0 0 0 15,0 0 0-15,0 0 0 16,0 0 0-16,0 0 0 0,0 0 0 15,0 0 1-15,0 0-1 16,0 0 0-16,0 0 1 0,0 0-1 16,0 0 2-16,0 0-2 15,0 0-2-15,0 0-1 16,0 0-8-16,0 0-5 16,0 0-29-16,-7 6-27 0,2 4-2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0343A-97C7-49B5-B7C6-4D51453A1F5F}" type="datetimeFigureOut">
              <a:rPr lang="en-IN" smtClean="0"/>
              <a:t>21-02-2021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FF704-98DE-4A71-829F-E86D474D4D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806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References:</a:t>
            </a:r>
          </a:p>
          <a:p>
            <a:r>
              <a:rPr lang="en-IN" dirty="0"/>
              <a:t>https://opentextbc.ca/teachinginadigitalage/chapter/section-8-1-a-short-history-of-educational-technology/?utm_source=timminstoday.com&amp;utm_campaign=timminstoday.com&amp;utm_medium=referral</a:t>
            </a:r>
          </a:p>
          <a:p>
            <a:endParaRPr lang="en-IN" dirty="0"/>
          </a:p>
          <a:p>
            <a:r>
              <a:rPr lang="en-IN" dirty="0"/>
              <a:t>https://www.riemysore.ac.in/ict/unit__7__elearning.html#7.5</a:t>
            </a:r>
          </a:p>
          <a:p>
            <a:endParaRPr lang="en-IN" dirty="0"/>
          </a:p>
          <a:p>
            <a:r>
              <a:rPr lang="en-IN" dirty="0"/>
              <a:t>https://www.youtube.com/watch?v=jTH3ob1IRFo</a:t>
            </a:r>
          </a:p>
          <a:p>
            <a:endParaRPr lang="en-IN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Skinner, B. (1968)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Technology of Teaching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1968. New York: Appleton-Century-Crofts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FF704-98DE-4A71-829F-E86D474D4DF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11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4077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white"/>
                </a:solidFill>
              </a:rPr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21295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0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5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844800" y="64770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6" y="274645"/>
            <a:ext cx="11358031" cy="943927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6401" y="1418278"/>
            <a:ext cx="11358032" cy="5058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609600" y="6492882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8839200" y="6492882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4165600" y="6492247"/>
            <a:ext cx="467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3471483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4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1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1.png"/><Relationship Id="rId10" Type="http://schemas.openxmlformats.org/officeDocument/2006/relationships/image" Target="../media/image27.emf"/><Relationship Id="rId4" Type="http://schemas.openxmlformats.org/officeDocument/2006/relationships/image" Target="../media/image220.png"/><Relationship Id="rId9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customXml" Target="../ink/ink13.xml"/><Relationship Id="rId18" Type="http://schemas.openxmlformats.org/officeDocument/2006/relationships/image" Target="../media/image36.emf"/><Relationship Id="rId7" Type="http://schemas.openxmlformats.org/officeDocument/2006/relationships/image" Target="../media/image32.png"/><Relationship Id="rId12" Type="http://schemas.openxmlformats.org/officeDocument/2006/relationships/image" Target="../media/image33.png"/><Relationship Id="rId17" Type="http://schemas.openxmlformats.org/officeDocument/2006/relationships/customXml" Target="../ink/ink15.xml"/><Relationship Id="rId2" Type="http://schemas.openxmlformats.org/officeDocument/2006/relationships/image" Target="../media/image28.png"/><Relationship Id="rId16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0.emf"/><Relationship Id="rId5" Type="http://schemas.openxmlformats.org/officeDocument/2006/relationships/image" Target="../media/image30.png"/><Relationship Id="rId15" Type="http://schemas.openxmlformats.org/officeDocument/2006/relationships/customXml" Target="../ink/ink14.xml"/><Relationship Id="rId10" Type="http://schemas.openxmlformats.org/officeDocument/2006/relationships/customXml" Target="../ink/ink12.xml"/><Relationship Id="rId4" Type="http://schemas.openxmlformats.org/officeDocument/2006/relationships/image" Target="../media/image29.png"/><Relationship Id="rId9" Type="http://schemas.openxmlformats.org/officeDocument/2006/relationships/image" Target="../media/image29.emf"/><Relationship Id="rId1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44.emf"/><Relationship Id="rId3" Type="http://schemas.openxmlformats.org/officeDocument/2006/relationships/image" Target="../media/image38.png"/><Relationship Id="rId7" Type="http://schemas.openxmlformats.org/officeDocument/2006/relationships/image" Target="../media/image41.emf"/><Relationship Id="rId12" Type="http://schemas.openxmlformats.org/officeDocument/2006/relationships/customXml" Target="../ink/ink1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.xml"/><Relationship Id="rId11" Type="http://schemas.openxmlformats.org/officeDocument/2006/relationships/image" Target="../media/image43.emf"/><Relationship Id="rId5" Type="http://schemas.openxmlformats.org/officeDocument/2006/relationships/image" Target="../media/image40.png"/><Relationship Id="rId10" Type="http://schemas.openxmlformats.org/officeDocument/2006/relationships/customXml" Target="../ink/ink18.xml"/><Relationship Id="rId4" Type="http://schemas.openxmlformats.org/officeDocument/2006/relationships/image" Target="../media/image39.png"/><Relationship Id="rId9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emf"/><Relationship Id="rId5" Type="http://schemas.openxmlformats.org/officeDocument/2006/relationships/customXml" Target="../ink/ink22.xml"/><Relationship Id="rId4" Type="http://schemas.openxmlformats.org/officeDocument/2006/relationships/image" Target="../media/image4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customXml" Target="../ink/ink25.xml"/><Relationship Id="rId18" Type="http://schemas.openxmlformats.org/officeDocument/2006/relationships/image" Target="../media/image56.emf"/><Relationship Id="rId3" Type="http://schemas.openxmlformats.org/officeDocument/2006/relationships/image" Target="../media/image35.png"/><Relationship Id="rId7" Type="http://schemas.openxmlformats.org/officeDocument/2006/relationships/image" Target="../media/image470.png"/><Relationship Id="rId12" Type="http://schemas.openxmlformats.org/officeDocument/2006/relationships/image" Target="../media/image53.emf"/><Relationship Id="rId17" Type="http://schemas.openxmlformats.org/officeDocument/2006/relationships/customXml" Target="../ink/ink27.xml"/><Relationship Id="rId2" Type="http://schemas.openxmlformats.org/officeDocument/2006/relationships/image" Target="../media/image200.png"/><Relationship Id="rId16" Type="http://schemas.openxmlformats.org/officeDocument/2006/relationships/image" Target="../media/image55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1" Type="http://schemas.openxmlformats.org/officeDocument/2006/relationships/customXml" Target="../ink/ink24.xml"/><Relationship Id="rId5" Type="http://schemas.openxmlformats.org/officeDocument/2006/relationships/image" Target="../media/image451.png"/><Relationship Id="rId15" Type="http://schemas.openxmlformats.org/officeDocument/2006/relationships/customXml" Target="../ink/ink26.xml"/><Relationship Id="rId10" Type="http://schemas.openxmlformats.org/officeDocument/2006/relationships/image" Target="../media/image460.png"/><Relationship Id="rId4" Type="http://schemas.openxmlformats.org/officeDocument/2006/relationships/image" Target="../media/image44.png"/><Relationship Id="rId9" Type="http://schemas.openxmlformats.org/officeDocument/2006/relationships/image" Target="../media/image450.png"/><Relationship Id="rId14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0.png"/><Relationship Id="rId4" Type="http://schemas.openxmlformats.org/officeDocument/2006/relationships/image" Target="../media/image44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380.png"/><Relationship Id="rId7" Type="http://schemas.openxmlformats.org/officeDocument/2006/relationships/customXml" Target="../ink/ink28.xml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customXml" Target="../ink/ink4.xml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23.png"/><Relationship Id="rId7" Type="http://schemas.openxmlformats.org/officeDocument/2006/relationships/image" Target="../media/image24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.xml"/><Relationship Id="rId11" Type="http://schemas.openxmlformats.org/officeDocument/2006/relationships/image" Target="../media/image26.emf"/><Relationship Id="rId5" Type="http://schemas.openxmlformats.org/officeDocument/2006/relationships/image" Target="../media/image21.png"/><Relationship Id="rId10" Type="http://schemas.openxmlformats.org/officeDocument/2006/relationships/customXml" Target="../ink/ink9.xml"/><Relationship Id="rId4" Type="http://schemas.openxmlformats.org/officeDocument/2006/relationships/image" Target="../media/image20.png"/><Relationship Id="rId9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 algn="ctr"/>
            <a:r>
              <a:rPr lang="en-US" b="0" i="1" dirty="0" smtClean="0">
                <a:latin typeface="+mn-lt"/>
                <a:cs typeface="Helvetica" panose="020B0604020202020204" pitchFamily="34" charset="0"/>
              </a:rPr>
              <a:t>Mechanisms and Robotics</a:t>
            </a:r>
            <a:br>
              <a:rPr lang="en-US" b="0" i="1" dirty="0" smtClean="0">
                <a:latin typeface="+mn-lt"/>
                <a:cs typeface="Helvetica" panose="020B0604020202020204" pitchFamily="34" charset="0"/>
              </a:rPr>
            </a:br>
            <a:r>
              <a:rPr lang="en-US" b="0" i="1" dirty="0" smtClean="0">
                <a:latin typeface="+mn-lt"/>
                <a:cs typeface="Helvetica" panose="020B0604020202020204" pitchFamily="34" charset="0"/>
              </a:rPr>
              <a:t>Laboratory Exercises - Day 4</a:t>
            </a:r>
            <a:endParaRPr lang="en-US" b="0" i="1" dirty="0">
              <a:latin typeface="+mn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07" y="2066028"/>
            <a:ext cx="3086100" cy="2500218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8406" y="1458392"/>
            <a:ext cx="2597292" cy="91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796866" y="3724653"/>
                <a:ext cx="1972591" cy="468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66" y="3724653"/>
                <a:ext cx="1972591" cy="468590"/>
              </a:xfrm>
              <a:prstGeom prst="rect">
                <a:avLst/>
              </a:prstGeom>
              <a:blipFill rotWithShape="0"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66800" y="5099705"/>
                <a:ext cx="4054956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099705"/>
                <a:ext cx="4054956" cy="14529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20000" y="4808284"/>
                <a:ext cx="4090030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808284"/>
                <a:ext cx="4090030" cy="14529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24600" y="2307903"/>
                <a:ext cx="5605381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2307903"/>
                <a:ext cx="5605381" cy="145296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947641" y="4242031"/>
                <a:ext cx="2413353" cy="540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41" y="4242031"/>
                <a:ext cx="2413353" cy="54040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957600" y="4197600"/>
              <a:ext cx="6840360" cy="2512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1400" y="4183200"/>
                <a:ext cx="6872040" cy="254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80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29988" y="5384624"/>
                <a:ext cx="3303020" cy="71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88" y="5384624"/>
                <a:ext cx="3303020" cy="7184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53200" y="2130930"/>
                <a:ext cx="3346878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130930"/>
                <a:ext cx="3346878" cy="11128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982269" y="4841547"/>
                <a:ext cx="170674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269" y="4841547"/>
                <a:ext cx="1706749" cy="7146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820405" y="4949184"/>
                <a:ext cx="1621213" cy="435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405" y="4949184"/>
                <a:ext cx="1621213" cy="4354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934200" y="4034325"/>
                <a:ext cx="3396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034325"/>
                <a:ext cx="339618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21667" r="-14542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783000" y="975240"/>
              <a:ext cx="9562680" cy="4850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8960" y="960120"/>
                <a:ext cx="9593280" cy="48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596160" y="2575440"/>
              <a:ext cx="6291360" cy="39171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0680" y="2560680"/>
                <a:ext cx="6321240" cy="39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056524" y="6052919"/>
                <a:ext cx="4607480" cy="71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524" y="6052919"/>
                <a:ext cx="4607480" cy="71846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/>
              <p14:cNvContentPartPr/>
              <p14:nvPr/>
            </p14:nvContentPartPr>
            <p14:xfrm>
              <a:off x="343440" y="4461480"/>
              <a:ext cx="8777880" cy="23932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040" y="4451760"/>
                <a:ext cx="8802720" cy="24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/>
              <p14:cNvContentPartPr/>
              <p14:nvPr/>
            </p14:nvContentPartPr>
            <p14:xfrm>
              <a:off x="3398040" y="4300920"/>
              <a:ext cx="6739200" cy="19962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93360" y="4289400"/>
                <a:ext cx="6753600" cy="20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/>
              <p14:cNvContentPartPr/>
              <p14:nvPr/>
            </p14:nvContentPartPr>
            <p14:xfrm>
              <a:off x="4852080" y="981720"/>
              <a:ext cx="7251480" cy="58827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41280" y="965160"/>
                <a:ext cx="7278840" cy="59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28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50453" y="2167880"/>
                <a:ext cx="2994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𝑃𝑦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3" y="2167880"/>
                <a:ext cx="2994859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59576" y="2507585"/>
                <a:ext cx="25826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𝑃𝑥𝑆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76" y="2507585"/>
                <a:ext cx="2582695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40434" y="1081034"/>
                <a:ext cx="3262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𝑃𝑥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34" y="1081034"/>
                <a:ext cx="326230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69503" y="1426949"/>
                <a:ext cx="3184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𝑆𝑖𝑛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03" y="1426949"/>
                <a:ext cx="318478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>
            <a:off x="3583355" y="1093032"/>
            <a:ext cx="285750" cy="622913"/>
          </a:xfrm>
          <a:prstGeom prst="righ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3583355" y="2196128"/>
            <a:ext cx="285750" cy="622913"/>
          </a:xfrm>
          <a:prstGeom prst="righ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35013" y="1127200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Coupled Equations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14800" y="223117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Decoupled Equations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212400" y="2814480"/>
              <a:ext cx="54720" cy="982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840" y="2799720"/>
                <a:ext cx="82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297000" y="1010160"/>
              <a:ext cx="10066320" cy="47120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1880" y="995760"/>
                <a:ext cx="10097640" cy="47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690480" y="963720"/>
              <a:ext cx="11144160" cy="553680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3920" y="947160"/>
                <a:ext cx="11176920" cy="55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546480" y="5960520"/>
              <a:ext cx="9489240" cy="5997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0360" y="5945400"/>
                <a:ext cx="9501120" cy="6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2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Inverse Kinematics of a 3 </a:t>
            </a:r>
            <a:r>
              <a:rPr lang="en-GB" dirty="0" err="1" smtClean="0"/>
              <a:t>dof</a:t>
            </a:r>
            <a:r>
              <a:rPr lang="en-GB" dirty="0" smtClean="0"/>
              <a:t> Articulated Arm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13200" y="4821840"/>
              <a:ext cx="66600" cy="18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9160" y="4812840"/>
                <a:ext cx="89640" cy="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27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 </a:t>
            </a:r>
            <a:r>
              <a:rPr lang="en-GB" dirty="0" err="1" smtClean="0"/>
              <a:t>dof</a:t>
            </a:r>
            <a:r>
              <a:rPr lang="en-GB" dirty="0" smtClean="0"/>
              <a:t> Articulated manipulator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Develop workspace points in MATLAB for articulated manipulator whose joint angles are π, π/2 and π/2, link lengths L1 = 100mm, L</a:t>
            </a:r>
            <a:r>
              <a:rPr lang="en-GB" sz="2400" baseline="-25000" dirty="0"/>
              <a:t>2</a:t>
            </a:r>
            <a:r>
              <a:rPr lang="en-GB" sz="2400" dirty="0"/>
              <a:t>=L</a:t>
            </a:r>
            <a:r>
              <a:rPr lang="en-GB" sz="2400" baseline="-25000" dirty="0"/>
              <a:t>3</a:t>
            </a:r>
            <a:r>
              <a:rPr lang="en-GB" sz="2400" dirty="0"/>
              <a:t>=300 mm.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Problem No. </a:t>
            </a:r>
            <a:r>
              <a:rPr lang="en-US" dirty="0" smtClean="0">
                <a:solidFill>
                  <a:srgbClr val="002060"/>
                </a:solidFill>
              </a:rPr>
              <a:t>6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71800"/>
            <a:ext cx="539286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7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4175" y="1865425"/>
            <a:ext cx="5895650" cy="300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666807" y="4868730"/>
          <a:ext cx="535093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12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17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620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0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9182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Link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3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/>
              <p:cNvSpPr txBox="1">
                <a:spLocks/>
              </p:cNvSpPr>
              <p:nvPr/>
            </p:nvSpPr>
            <p:spPr>
              <a:xfrm>
                <a:off x="381000" y="1371600"/>
                <a:ext cx="11557953" cy="185571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891" indent="-342891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32" indent="-28574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2971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160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349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537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buFont typeface="Arial" panose="020B0604020202020204" pitchFamily="34" charset="0"/>
                  <a:buNone/>
                </a:pPr>
                <a:r>
                  <a:rPr lang="en-IN" sz="2000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Solution</a:t>
                </a:r>
              </a:p>
              <a:p>
                <a:pPr marL="0" indent="0" eaLnBrk="1" hangingPunct="1">
                  <a:buNone/>
                </a:pP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 =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/>
                  <a:t>1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(L1)*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</a:t>
                </a:r>
                <a:r>
                  <a:rPr lang="en-US" sz="20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/>
                  <a:t>2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(L2)</a:t>
                </a:r>
                <a:r>
                  <a:rPr lang="en-US" sz="20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</a:t>
                </a:r>
                <a:r>
                  <a:rPr lang="en-US" sz="2000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/>
                  <a:t>3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(L3)*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*origin</a:t>
                </a:r>
              </a:p>
              <a:p>
                <a:pPr eaLnBrk="1" hangingPunct="1"/>
                <a:endParaRPr lang="en-IN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IN" sz="20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 smtClean="0"/>
                  <a:t>1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(L1)*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(90)]</a:t>
                </a: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IN" sz="20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 smtClean="0">
                    <a:latin typeface="Symbol" panose="05050102010706020507" pitchFamily="18" charset="2"/>
                  </a:rPr>
                  <a:t>q</a:t>
                </a:r>
                <a:r>
                  <a:rPr lang="en-IN" sz="2000" dirty="0" smtClean="0"/>
                  <a:t>2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(L2)]</a:t>
                </a: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𝟑</m:t>
                        </m:r>
                      </m:sup>
                    </m:sSubSup>
                  </m:oMath>
                </a14:m>
                <a:r>
                  <a:rPr lang="en-IN" sz="20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 smtClean="0">
                    <a:latin typeface="Symbol" panose="05050102010706020507" pitchFamily="18" charset="2"/>
                  </a:rPr>
                  <a:t>q</a:t>
                </a:r>
                <a:r>
                  <a:rPr lang="en-IN" sz="2000" dirty="0" smtClean="0"/>
                  <a:t>3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(L3)*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(90)]</a:t>
                </a:r>
              </a:p>
              <a:p>
                <a:pPr eaLnBrk="1" hangingPunct="1"/>
                <a:endParaRPr lang="en-US" sz="2000" dirty="0"/>
              </a:p>
            </p:txBody>
          </p:sp>
        </mc:Choice>
        <mc:Fallback xmlns="">
          <p:sp>
            <p:nvSpPr>
              <p:cNvPr id="5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11557953" cy="1855719"/>
              </a:xfrm>
              <a:prstGeom prst="rect">
                <a:avLst/>
              </a:prstGeom>
              <a:blipFill rotWithShape="0">
                <a:blip r:embed="rId2"/>
                <a:stretch>
                  <a:fillRect l="-580" t="-1316" b="-2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43000" y="4832340"/>
          <a:ext cx="535093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12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17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620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0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9182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Link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924800" y="5029200"/>
                <a:ext cx="3461589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029200"/>
                <a:ext cx="3461589" cy="12661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67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856" y="737165"/>
            <a:ext cx="9315449" cy="4262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Home Work – Inverse Kinematics of a 3 </a:t>
            </a:r>
            <a:r>
              <a:rPr lang="en-IN" dirty="0" err="1" smtClean="0"/>
              <a:t>dof</a:t>
            </a:r>
            <a:r>
              <a:rPr lang="en-IN" dirty="0" smtClean="0"/>
              <a:t> arm using matrix inverse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24662" y="1936076"/>
            <a:ext cx="3843338" cy="349924"/>
          </a:xfrm>
        </p:spPr>
        <p:txBody>
          <a:bodyPr/>
          <a:lstStyle/>
          <a:p>
            <a:r>
              <a:rPr lang="en-IN" sz="1500" dirty="0"/>
              <a:t>Find the angles for the given tool point</a:t>
            </a:r>
            <a:endParaRPr lang="en-US" sz="1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7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3329" y="1831599"/>
            <a:ext cx="4724357" cy="278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10163" y="2599487"/>
            <a:ext cx="21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 (650, 200, 250)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91400" y="3245818"/>
            <a:ext cx="2152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L1 = 150 mm</a:t>
            </a:r>
          </a:p>
          <a:p>
            <a:r>
              <a:rPr lang="en-IN" dirty="0"/>
              <a:t>L2 = 400 mm</a:t>
            </a:r>
          </a:p>
          <a:p>
            <a:r>
              <a:rPr lang="en-IN" dirty="0"/>
              <a:t>L3 = 300 mm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328320" y="1672920"/>
              <a:ext cx="9821520" cy="47815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680" y="1656360"/>
                <a:ext cx="9843480" cy="48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6759360" y="3366360"/>
              <a:ext cx="2660040" cy="16563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42440" y="3349800"/>
                <a:ext cx="2692800" cy="16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4442040" y="4388400"/>
              <a:ext cx="5515920" cy="183204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5560" y="4372920"/>
                <a:ext cx="5535360" cy="18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9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6407" y="397855"/>
            <a:ext cx="8518523" cy="943927"/>
          </a:xfrm>
        </p:spPr>
        <p:txBody>
          <a:bodyPr>
            <a:normAutofit/>
          </a:bodyPr>
          <a:lstStyle/>
          <a:p>
            <a:r>
              <a:rPr lang="en-IN" dirty="0"/>
              <a:t>Home Work – Inverse Kinematics of a 3 </a:t>
            </a:r>
            <a:r>
              <a:rPr lang="en-IN" dirty="0" err="1"/>
              <a:t>dof</a:t>
            </a:r>
            <a:r>
              <a:rPr lang="en-IN" dirty="0"/>
              <a:t> arm using matrix inverse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24842" y="3697152"/>
                <a:ext cx="1843966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0" y="3786534"/>
                <a:ext cx="1843966" cy="7146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24843" y="4413836"/>
                <a:ext cx="1677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17.1027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0" y="4742115"/>
                <a:ext cx="167795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43894" y="2255896"/>
                <a:ext cx="285597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90" y="1864861"/>
                <a:ext cx="3736664" cy="12661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971873" y="1437987"/>
                <a:ext cx="1887055" cy="375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72" y="1437986"/>
                <a:ext cx="1887055" cy="375487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696201" y="1835018"/>
                <a:ext cx="2369779" cy="428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835018"/>
                <a:ext cx="2369779" cy="428322"/>
              </a:xfrm>
              <a:prstGeom prst="rect">
                <a:avLst/>
              </a:prstGeom>
              <a:blipFill rotWithShape="0"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210276" y="2217964"/>
                <a:ext cx="2375455" cy="482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75" y="2217964"/>
                <a:ext cx="2375455" cy="4826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86962" y="1462345"/>
            <a:ext cx="271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Solution from Forward Kinematics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3"/>
              <p:cNvSpPr txBox="1">
                <a:spLocks/>
              </p:cNvSpPr>
              <p:nvPr/>
            </p:nvSpPr>
            <p:spPr bwMode="auto">
              <a:xfrm>
                <a:off x="3685465" y="3100134"/>
                <a:ext cx="3524810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5465" y="3100134"/>
                <a:ext cx="3524810" cy="10897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3"/>
              <p:cNvSpPr txBox="1">
                <a:spLocks/>
              </p:cNvSpPr>
              <p:nvPr/>
            </p:nvSpPr>
            <p:spPr bwMode="auto">
              <a:xfrm>
                <a:off x="7210275" y="3044037"/>
                <a:ext cx="3665836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0.9557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0.2940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0.2940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0.9557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150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81700" y="2915715"/>
                <a:ext cx="4887781" cy="145296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/>
              <p:cNvSpPr txBox="1">
                <a:spLocks/>
              </p:cNvSpPr>
              <p:nvPr/>
            </p:nvSpPr>
            <p:spPr bwMode="auto">
              <a:xfrm>
                <a:off x="4648200" y="4552336"/>
                <a:ext cx="4267200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0.9559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0.2941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.2941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0.9559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−150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65600" y="4926781"/>
                <a:ext cx="5689600" cy="145296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/>
              <p14:cNvContentPartPr/>
              <p14:nvPr/>
            </p14:nvContentPartPr>
            <p14:xfrm>
              <a:off x="1181160" y="1267920"/>
              <a:ext cx="6000840" cy="3677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0360" y="1251360"/>
                <a:ext cx="6028200" cy="37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/>
              <p14:cNvContentPartPr/>
              <p14:nvPr/>
            </p14:nvContentPartPr>
            <p14:xfrm>
              <a:off x="142920" y="1381320"/>
              <a:ext cx="9653760" cy="532008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1400" y="1365840"/>
                <a:ext cx="9681120" cy="53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" name="Ink 17"/>
              <p14:cNvContentPartPr/>
              <p14:nvPr/>
            </p14:nvContentPartPr>
            <p14:xfrm>
              <a:off x="61560" y="315720"/>
              <a:ext cx="4914360" cy="633492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440" y="303120"/>
                <a:ext cx="4945680" cy="63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9" name="Ink 18"/>
              <p14:cNvContentPartPr/>
              <p14:nvPr/>
            </p14:nvContentPartPr>
            <p14:xfrm>
              <a:off x="1234800" y="5834880"/>
              <a:ext cx="7120800" cy="8604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27240" y="5818320"/>
                <a:ext cx="7144920" cy="8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1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Home Work – Inverse Kinematics of a 3 </a:t>
            </a:r>
            <a:r>
              <a:rPr lang="en-IN" dirty="0" err="1"/>
              <a:t>dof</a:t>
            </a:r>
            <a:r>
              <a:rPr lang="en-IN" dirty="0"/>
              <a:t> arm using matrix inverse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21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24842" y="3697152"/>
                <a:ext cx="1843966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0" y="3786534"/>
                <a:ext cx="1843966" cy="7146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24843" y="4413836"/>
                <a:ext cx="1677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17.1027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0" y="4742115"/>
                <a:ext cx="167795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43894" y="2255896"/>
                <a:ext cx="285597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90" y="1864861"/>
                <a:ext cx="3736664" cy="12661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67601" y="1618283"/>
                <a:ext cx="1887055" cy="375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618282"/>
                <a:ext cx="1887055" cy="375487"/>
              </a:xfrm>
              <a:prstGeom prst="rect">
                <a:avLst/>
              </a:prstGeom>
              <a:blipFill rotWithShape="0">
                <a:blip r:embed="rId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675791" y="2009561"/>
                <a:ext cx="2678864" cy="428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791" y="2009561"/>
                <a:ext cx="2678864" cy="428322"/>
              </a:xfrm>
              <a:prstGeom prst="rect">
                <a:avLst/>
              </a:prstGeom>
              <a:blipFill rotWithShape="0"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03157" y="2397962"/>
                <a:ext cx="3259866" cy="482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157" y="2397962"/>
                <a:ext cx="3259866" cy="4826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84290" y="1649194"/>
            <a:ext cx="380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Solution from Forward Kinematics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/>
              <p:cNvSpPr txBox="1">
                <a:spLocks/>
              </p:cNvSpPr>
              <p:nvPr/>
            </p:nvSpPr>
            <p:spPr bwMode="auto">
              <a:xfrm>
                <a:off x="4398097" y="3365069"/>
                <a:ext cx="5257800" cy="1089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101141"/>
                  </a:buClr>
                  <a:buSzTx/>
                  <a:buFont typeface="Arial" pitchFamily="34" charset="0"/>
                  <a:buNone/>
                  <a:tabLst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I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0.9559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0.2941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.2941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0.9559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−150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650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250</m:t>
                                    </m:r>
                                  </m:e>
                                  <m:e>
                                    <m: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2129" y="3343758"/>
                <a:ext cx="7010400" cy="145296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03158" y="4604244"/>
                <a:ext cx="4593393" cy="1112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680.1421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58" y="4604244"/>
                <a:ext cx="4593393" cy="11128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8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257670-43B7-4C72-9E6F-FCD1A85A6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Contents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D9AD0B4-8764-48E1-8136-1A388DFE3E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876799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Inverse Kinematics of a 2dof Planar </a:t>
            </a:r>
            <a:r>
              <a:rPr lang="en-GB" dirty="0" smtClean="0"/>
              <a:t>Robot using matrix inverse</a:t>
            </a:r>
            <a:endParaRPr lang="en-GB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/>
              <a:t>Inverse Kinematics of a </a:t>
            </a:r>
            <a:r>
              <a:rPr lang="en-GB" dirty="0" smtClean="0"/>
              <a:t>4dof SCARA robot</a:t>
            </a:r>
            <a:endParaRPr lang="en-GB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Inverse </a:t>
            </a:r>
            <a:r>
              <a:rPr lang="en-GB" dirty="0"/>
              <a:t>Kinematics of a 3 </a:t>
            </a:r>
            <a:r>
              <a:rPr lang="en-GB" dirty="0" err="1"/>
              <a:t>dof</a:t>
            </a:r>
            <a:r>
              <a:rPr lang="en-GB" dirty="0"/>
              <a:t> Articulated </a:t>
            </a:r>
            <a:r>
              <a:rPr lang="en-GB" dirty="0" smtClean="0"/>
              <a:t>Robot using matrix inverse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4583417-25C8-458F-AABB-7663BC673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39" y="1110644"/>
            <a:ext cx="11196956" cy="395287"/>
          </a:xfrm>
        </p:spPr>
        <p:txBody>
          <a:bodyPr/>
          <a:lstStyle/>
          <a:p>
            <a:r>
              <a:rPr lang="en-IN" dirty="0" smtClean="0"/>
              <a:t>Exercises Day - </a:t>
            </a:r>
            <a:r>
              <a:rPr lang="en-IN" dirty="0"/>
              <a:t>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55320" y="1535760"/>
              <a:ext cx="6898680" cy="1476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920" y="1527120"/>
                <a:ext cx="6919200" cy="149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62000" y="1397489"/>
                <a:ext cx="4138504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397489"/>
                <a:ext cx="4138504" cy="145296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315200" y="1384979"/>
                <a:ext cx="4177810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384979"/>
                <a:ext cx="4177810" cy="14529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91000" y="2908602"/>
                <a:ext cx="4593393" cy="1452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680.1421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sz="2400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908602"/>
                <a:ext cx="4593393" cy="145296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6406" y="4474987"/>
                <a:ext cx="4418261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6" y="4474987"/>
                <a:ext cx="4418261" cy="14529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05400" y="4718772"/>
                <a:ext cx="3259866" cy="482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718772"/>
                <a:ext cx="3259866" cy="4826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73600" y="440280"/>
              <a:ext cx="7341480" cy="5831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1360" y="424440"/>
                <a:ext cx="7370280" cy="585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7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Inverse Kinematics of a 3dof Articulated Robot</a:t>
            </a:r>
          </a:p>
        </p:txBody>
      </p:sp>
    </p:spTree>
    <p:extLst>
      <p:ext uri="{BB962C8B-B14F-4D97-AF65-F5344CB8AC3E}">
        <p14:creationId xmlns:p14="http://schemas.microsoft.com/office/powerpoint/2010/main" val="186974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 </a:t>
            </a:r>
            <a:r>
              <a:rPr lang="en-GB" dirty="0" err="1" smtClean="0"/>
              <a:t>dof</a:t>
            </a:r>
            <a:r>
              <a:rPr lang="en-GB" dirty="0" smtClean="0"/>
              <a:t> Articulated manipulator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Develop workspace points in MATLAB for articulated manipulator whose joint angles are π, π/2 and π/2, link lengths L1 = 100mm, L</a:t>
            </a:r>
            <a:r>
              <a:rPr lang="en-GB" sz="2400" baseline="-25000" dirty="0"/>
              <a:t>2</a:t>
            </a:r>
            <a:r>
              <a:rPr lang="en-GB" sz="2400" dirty="0"/>
              <a:t>=L</a:t>
            </a:r>
            <a:r>
              <a:rPr lang="en-GB" sz="2400" baseline="-25000" dirty="0"/>
              <a:t>3</a:t>
            </a:r>
            <a:r>
              <a:rPr lang="en-GB" sz="2400" dirty="0"/>
              <a:t>=300 mm.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Problem No. </a:t>
            </a:r>
            <a:r>
              <a:rPr lang="en-US" dirty="0" smtClean="0">
                <a:solidFill>
                  <a:srgbClr val="002060"/>
                </a:solidFill>
              </a:rPr>
              <a:t>6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71800"/>
            <a:ext cx="539286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2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4175" y="1865425"/>
            <a:ext cx="5895650" cy="300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966150"/>
              </p:ext>
            </p:extLst>
          </p:nvPr>
        </p:nvGraphicFramePr>
        <p:xfrm>
          <a:off x="5666807" y="4868730"/>
          <a:ext cx="535093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0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12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20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0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9182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Link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4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/>
              <p:cNvSpPr txBox="1">
                <a:spLocks/>
              </p:cNvSpPr>
              <p:nvPr/>
            </p:nvSpPr>
            <p:spPr>
              <a:xfrm>
                <a:off x="381000" y="1371600"/>
                <a:ext cx="11557953" cy="185571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891" indent="-342891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32" indent="-28574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2971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160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349" indent="-228594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537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buFont typeface="Arial" panose="020B0604020202020204" pitchFamily="34" charset="0"/>
                  <a:buNone/>
                </a:pPr>
                <a:r>
                  <a:rPr lang="en-IN" sz="2000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Solution</a:t>
                </a:r>
              </a:p>
              <a:p>
                <a:pPr marL="0" indent="0" eaLnBrk="1" hangingPunct="1">
                  <a:buNone/>
                </a:pP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 =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/>
                  <a:t>1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(L1)*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</a:t>
                </a:r>
                <a:r>
                  <a:rPr lang="en-US" sz="20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/>
                  <a:t>2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(L2)</a:t>
                </a:r>
                <a:r>
                  <a:rPr lang="en-US" sz="20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</a:t>
                </a:r>
                <a:r>
                  <a:rPr lang="en-US" sz="2000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/>
                  <a:t>3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(L3)*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]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*origin</a:t>
                </a:r>
              </a:p>
              <a:p>
                <a:pPr eaLnBrk="1" hangingPunct="1"/>
                <a:endParaRPr lang="en-IN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IN" sz="20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>
                    <a:latin typeface="Symbol" panose="05050102010706020507" pitchFamily="18" charset="2"/>
                  </a:rPr>
                  <a:t>q</a:t>
                </a:r>
                <a:r>
                  <a:rPr lang="en-IN" sz="2000" dirty="0" smtClean="0"/>
                  <a:t>1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(L1)*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(90)]</a:t>
                </a: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IN" sz="20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 smtClean="0">
                    <a:latin typeface="Symbol" panose="05050102010706020507" pitchFamily="18" charset="2"/>
                  </a:rPr>
                  <a:t>q</a:t>
                </a:r>
                <a:r>
                  <a:rPr lang="en-IN" sz="2000" dirty="0" smtClean="0"/>
                  <a:t>2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(L2)]</a:t>
                </a: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I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𝟑</m:t>
                        </m:r>
                      </m:sup>
                    </m:sSubSup>
                  </m:oMath>
                </a14:m>
                <a:r>
                  <a:rPr lang="en-IN" sz="2000" dirty="0" smtClean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 =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</a:t>
                </a:r>
                <a:r>
                  <a:rPr lang="en-US" sz="20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IN" sz="2000" dirty="0" smtClean="0">
                    <a:latin typeface="Symbol" panose="05050102010706020507" pitchFamily="18" charset="2"/>
                  </a:rPr>
                  <a:t>q</a:t>
                </a:r>
                <a:r>
                  <a:rPr lang="en-IN" sz="2000" dirty="0" smtClean="0"/>
                  <a:t>3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transx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(L3)*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rotz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</a:t>
                </a:r>
                <a:r>
                  <a:rPr lang="en-US" sz="2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rotx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(90)]</a:t>
                </a:r>
              </a:p>
              <a:p>
                <a:pPr eaLnBrk="1" hangingPunct="1"/>
                <a:endParaRPr lang="en-US" sz="2000" dirty="0"/>
              </a:p>
            </p:txBody>
          </p:sp>
        </mc:Choice>
        <mc:Fallback xmlns="">
          <p:sp>
            <p:nvSpPr>
              <p:cNvPr id="5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11557953" cy="1855719"/>
              </a:xfrm>
              <a:prstGeom prst="rect">
                <a:avLst/>
              </a:prstGeom>
              <a:blipFill rotWithShape="0">
                <a:blip r:embed="rId2"/>
                <a:stretch>
                  <a:fillRect l="-580" t="-1316" b="-2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310835"/>
              </p:ext>
            </p:extLst>
          </p:nvPr>
        </p:nvGraphicFramePr>
        <p:xfrm>
          <a:off x="1143000" y="4832340"/>
          <a:ext cx="535093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0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12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17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20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0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9182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Link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2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IN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924800" y="5029200"/>
                <a:ext cx="3461589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029200"/>
                <a:ext cx="3461589" cy="12661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0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Inverse Kinematics of a 3 </a:t>
            </a:r>
            <a:r>
              <a:rPr lang="en-IN" dirty="0" err="1" smtClean="0"/>
              <a:t>dof</a:t>
            </a:r>
            <a:r>
              <a:rPr lang="en-IN" dirty="0" smtClean="0"/>
              <a:t> Articulated arm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9100" y="951209"/>
            <a:ext cx="10248900" cy="57543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function [theta1,theta2,theta3] = </a:t>
            </a:r>
            <a:r>
              <a:rPr lang="en-US" sz="2000" dirty="0" err="1"/>
              <a:t>articulated_inv</a:t>
            </a:r>
            <a:r>
              <a:rPr lang="en-US" sz="2000" dirty="0"/>
              <a:t>(</a:t>
            </a:r>
            <a:r>
              <a:rPr lang="en-US" sz="2000" dirty="0" err="1"/>
              <a:t>Px,Py,Pz</a:t>
            </a:r>
            <a:r>
              <a:rPr lang="en-US" sz="2000" dirty="0"/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P </a:t>
            </a:r>
            <a:r>
              <a:rPr lang="en-US" sz="2000" dirty="0"/>
              <a:t>= [</a:t>
            </a:r>
            <a:r>
              <a:rPr lang="en-US" sz="2000" dirty="0" err="1"/>
              <a:t>Px;Py;Pz</a:t>
            </a:r>
            <a:r>
              <a:rPr lang="en-US" sz="2000" dirty="0"/>
              <a:t>]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origin </a:t>
            </a:r>
            <a:r>
              <a:rPr lang="en-US" sz="2000" dirty="0"/>
              <a:t>= [0,0,0,1]'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L1 </a:t>
            </a:r>
            <a:r>
              <a:rPr lang="en-US" sz="2000" dirty="0"/>
              <a:t>= 200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L2 = 500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L3 = 350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theta1 </a:t>
            </a:r>
            <a:r>
              <a:rPr lang="en-US" sz="2000" dirty="0"/>
              <a:t>= </a:t>
            </a:r>
            <a:r>
              <a:rPr lang="en-US" sz="2000" dirty="0" err="1" smtClean="0"/>
              <a:t>atand</a:t>
            </a:r>
            <a:r>
              <a:rPr lang="en-US" sz="2000" dirty="0" smtClean="0"/>
              <a:t>(P(2,1</a:t>
            </a:r>
            <a:r>
              <a:rPr lang="en-US" sz="2000" dirty="0"/>
              <a:t>)/P(1,1</a:t>
            </a:r>
            <a:r>
              <a:rPr lang="en-US" sz="2000" dirty="0" smtClean="0"/>
              <a:t>))</a:t>
            </a: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 smtClean="0"/>
              <a:t>J2 </a:t>
            </a:r>
            <a:r>
              <a:rPr lang="en-US" sz="2000" dirty="0"/>
              <a:t>= </a:t>
            </a:r>
            <a:r>
              <a:rPr lang="en-US" sz="2000" dirty="0" err="1"/>
              <a:t>rotz</a:t>
            </a:r>
            <a:r>
              <a:rPr lang="en-US" sz="2000" dirty="0"/>
              <a:t>(theta1)*</a:t>
            </a:r>
            <a:r>
              <a:rPr lang="en-US" sz="2000" dirty="0" err="1"/>
              <a:t>transz</a:t>
            </a:r>
            <a:r>
              <a:rPr lang="en-US" sz="2000" dirty="0"/>
              <a:t>(L1)*origin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C </a:t>
            </a:r>
            <a:r>
              <a:rPr lang="en-US" sz="2000" dirty="0"/>
              <a:t>= </a:t>
            </a:r>
            <a:r>
              <a:rPr lang="en-US" sz="2000" dirty="0" err="1"/>
              <a:t>sqrt</a:t>
            </a:r>
            <a:r>
              <a:rPr lang="en-US" sz="2000" dirty="0"/>
              <a:t>((</a:t>
            </a:r>
            <a:r>
              <a:rPr lang="en-US" sz="2000" dirty="0" smtClean="0"/>
              <a:t>P(1)-J2(1))^</a:t>
            </a:r>
            <a:r>
              <a:rPr lang="en-US" sz="2000" dirty="0"/>
              <a:t>2 + (</a:t>
            </a:r>
            <a:r>
              <a:rPr lang="en-US" sz="2000" dirty="0" smtClean="0"/>
              <a:t>P(2)-J2(2))^</a:t>
            </a:r>
            <a:r>
              <a:rPr lang="en-US" sz="2000" dirty="0"/>
              <a:t>2 + (</a:t>
            </a:r>
            <a:r>
              <a:rPr lang="en-US" sz="2000" dirty="0" smtClean="0"/>
              <a:t>P(3)-J2(3))^</a:t>
            </a:r>
            <a:r>
              <a:rPr lang="en-US" sz="2000" dirty="0"/>
              <a:t>2)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pt-BR" sz="2000" dirty="0" smtClean="0"/>
              <a:t>theta3 </a:t>
            </a:r>
            <a:r>
              <a:rPr lang="pt-BR" sz="2000" dirty="0"/>
              <a:t>= -</a:t>
            </a:r>
            <a:r>
              <a:rPr lang="pt-BR" sz="2000" dirty="0" smtClean="0"/>
              <a:t>acosd((</a:t>
            </a:r>
            <a:r>
              <a:rPr lang="pt-BR" sz="2000" dirty="0"/>
              <a:t>C*C -L2*L2 - L3*L3)/(2*L2*L3</a:t>
            </a:r>
            <a:r>
              <a:rPr lang="pt-BR" sz="2000" dirty="0" smtClean="0"/>
              <a:t>))</a:t>
            </a:r>
            <a:endParaRPr lang="pt-BR" sz="20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 smtClean="0"/>
              <a:t>a </a:t>
            </a:r>
            <a:r>
              <a:rPr lang="en-US" sz="2000" dirty="0"/>
              <a:t>= C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A = pi + (theta3*pi/180)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B = </a:t>
            </a:r>
            <a:r>
              <a:rPr lang="en-US" sz="2000" dirty="0" err="1" smtClean="0"/>
              <a:t>asind</a:t>
            </a:r>
            <a:r>
              <a:rPr lang="en-US" sz="2000" dirty="0" smtClean="0"/>
              <a:t>(L3</a:t>
            </a:r>
            <a:r>
              <a:rPr lang="en-US" sz="2000" dirty="0"/>
              <a:t>/(a/sin(A)))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e </a:t>
            </a:r>
            <a:r>
              <a:rPr lang="en-US" sz="2000" dirty="0"/>
              <a:t>= </a:t>
            </a:r>
            <a:r>
              <a:rPr lang="en-US" sz="2000" dirty="0" err="1" smtClean="0"/>
              <a:t>asind</a:t>
            </a:r>
            <a:r>
              <a:rPr lang="en-US" sz="2000" dirty="0" smtClean="0"/>
              <a:t>((P(3)-J2(3))/</a:t>
            </a:r>
            <a:r>
              <a:rPr lang="en-US" sz="2000" dirty="0"/>
              <a:t>C)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theta2 </a:t>
            </a:r>
            <a:r>
              <a:rPr lang="en-US" sz="2000" dirty="0"/>
              <a:t>= (</a:t>
            </a:r>
            <a:r>
              <a:rPr lang="en-US" sz="2000" dirty="0" err="1"/>
              <a:t>B+e</a:t>
            </a:r>
            <a:r>
              <a:rPr lang="en-US" sz="2000" dirty="0" smtClean="0"/>
              <a:t>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2000" dirty="0" smtClean="0"/>
              <a:t>end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37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Navigating through a sequence of 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1338" y="924933"/>
            <a:ext cx="10160000" cy="59435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clear all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P </a:t>
            </a:r>
            <a:r>
              <a:rPr lang="en-US" sz="1500" dirty="0"/>
              <a:t>= [683,283,480;500,250,220;300,150,220]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smtClean="0"/>
              <a:t>L1 </a:t>
            </a:r>
            <a:r>
              <a:rPr lang="en-US" sz="1500" dirty="0"/>
              <a:t>= 200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L2 = 500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L3 = 350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origin = [0,0,0,1]'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smtClean="0"/>
              <a:t>for </a:t>
            </a:r>
            <a:r>
              <a:rPr lang="en-US" sz="1500" dirty="0" err="1"/>
              <a:t>i</a:t>
            </a:r>
            <a:r>
              <a:rPr lang="en-US" sz="1500" dirty="0"/>
              <a:t> = 1:3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err="1"/>
              <a:t>Px</a:t>
            </a:r>
            <a:r>
              <a:rPr lang="en-US" sz="1500" dirty="0"/>
              <a:t> = P(i,1)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err="1"/>
              <a:t>Py</a:t>
            </a:r>
            <a:r>
              <a:rPr lang="en-US" sz="1500" dirty="0"/>
              <a:t> = P(i,2)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err="1"/>
              <a:t>Pz</a:t>
            </a:r>
            <a:r>
              <a:rPr lang="en-US" sz="1500" dirty="0"/>
              <a:t> = P(i,3)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[</a:t>
            </a:r>
            <a:r>
              <a:rPr lang="en-US" sz="1500" dirty="0"/>
              <a:t>theta1,theta2,theta3] = </a:t>
            </a:r>
            <a:r>
              <a:rPr lang="en-US" sz="1500" dirty="0" err="1"/>
              <a:t>articulated_inv</a:t>
            </a:r>
            <a:r>
              <a:rPr lang="en-US" sz="1500" dirty="0"/>
              <a:t>(</a:t>
            </a:r>
            <a:r>
              <a:rPr lang="en-US" sz="1500" dirty="0" err="1"/>
              <a:t>Px,Py,Pz</a:t>
            </a:r>
            <a:r>
              <a:rPr lang="en-US" sz="1500" dirty="0"/>
              <a:t>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x1 </a:t>
            </a:r>
            <a:r>
              <a:rPr lang="en-US" sz="1500" dirty="0"/>
              <a:t>= 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x2 = [</a:t>
            </a:r>
            <a:r>
              <a:rPr lang="en-US" sz="1500" dirty="0" err="1"/>
              <a:t>rotz</a:t>
            </a:r>
            <a:r>
              <a:rPr lang="en-US" sz="1500" dirty="0"/>
              <a:t>(theta1)*</a:t>
            </a:r>
            <a:r>
              <a:rPr lang="en-US" sz="1500" dirty="0" err="1"/>
              <a:t>transz</a:t>
            </a:r>
            <a:r>
              <a:rPr lang="en-US" sz="1500" dirty="0"/>
              <a:t>(L1)*</a:t>
            </a:r>
            <a:r>
              <a:rPr lang="en-US" sz="1500" dirty="0" err="1"/>
              <a:t>rotx</a:t>
            </a:r>
            <a:r>
              <a:rPr lang="en-US" sz="1500" dirty="0"/>
              <a:t>(90)]*origin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x3 = [</a:t>
            </a:r>
            <a:r>
              <a:rPr lang="en-US" sz="1500" dirty="0" err="1"/>
              <a:t>rotz</a:t>
            </a:r>
            <a:r>
              <a:rPr lang="en-US" sz="1500" dirty="0"/>
              <a:t>(theta1)*</a:t>
            </a:r>
            <a:r>
              <a:rPr lang="en-US" sz="1500" dirty="0" err="1"/>
              <a:t>transz</a:t>
            </a:r>
            <a:r>
              <a:rPr lang="en-US" sz="1500" dirty="0"/>
              <a:t>(L1)*</a:t>
            </a:r>
            <a:r>
              <a:rPr lang="en-US" sz="1500" dirty="0" err="1"/>
              <a:t>rotx</a:t>
            </a:r>
            <a:r>
              <a:rPr lang="en-US" sz="1500" dirty="0"/>
              <a:t>(90)]*[</a:t>
            </a:r>
            <a:r>
              <a:rPr lang="en-US" sz="1500" dirty="0" err="1"/>
              <a:t>rotz</a:t>
            </a:r>
            <a:r>
              <a:rPr lang="en-US" sz="1500" dirty="0"/>
              <a:t>(theta2)*</a:t>
            </a:r>
            <a:r>
              <a:rPr lang="en-US" sz="1500" dirty="0" err="1"/>
              <a:t>transx</a:t>
            </a:r>
            <a:r>
              <a:rPr lang="en-US" sz="1500" dirty="0"/>
              <a:t>(L2)]*origin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x4 = [</a:t>
            </a:r>
            <a:r>
              <a:rPr lang="en-US" sz="1500" dirty="0" err="1"/>
              <a:t>rotz</a:t>
            </a:r>
            <a:r>
              <a:rPr lang="en-US" sz="1500" dirty="0"/>
              <a:t>(theta1)*</a:t>
            </a:r>
            <a:r>
              <a:rPr lang="en-US" sz="1500" dirty="0" err="1"/>
              <a:t>transz</a:t>
            </a:r>
            <a:r>
              <a:rPr lang="en-US" sz="1500" dirty="0"/>
              <a:t>(L1)*</a:t>
            </a:r>
            <a:r>
              <a:rPr lang="en-US" sz="1500" dirty="0" err="1"/>
              <a:t>rotx</a:t>
            </a:r>
            <a:r>
              <a:rPr lang="en-US" sz="1500" dirty="0"/>
              <a:t>(90)]*[</a:t>
            </a:r>
            <a:r>
              <a:rPr lang="en-US" sz="1500" dirty="0" err="1"/>
              <a:t>rotz</a:t>
            </a:r>
            <a:r>
              <a:rPr lang="en-US" sz="1500" dirty="0"/>
              <a:t>(theta2)*</a:t>
            </a:r>
            <a:r>
              <a:rPr lang="en-US" sz="1500" dirty="0" err="1"/>
              <a:t>transx</a:t>
            </a:r>
            <a:r>
              <a:rPr lang="en-US" sz="1500" dirty="0"/>
              <a:t>(L2)]*[</a:t>
            </a:r>
            <a:r>
              <a:rPr lang="en-US" sz="1500" dirty="0" err="1"/>
              <a:t>rotz</a:t>
            </a:r>
            <a:r>
              <a:rPr lang="en-US" sz="1500" dirty="0"/>
              <a:t>(theta3)*</a:t>
            </a:r>
            <a:r>
              <a:rPr lang="en-US" sz="1500" dirty="0" err="1"/>
              <a:t>transx</a:t>
            </a:r>
            <a:r>
              <a:rPr lang="en-US" sz="1500" dirty="0"/>
              <a:t>(L3)*</a:t>
            </a:r>
            <a:r>
              <a:rPr lang="en-US" sz="1500" dirty="0" err="1"/>
              <a:t>rotz</a:t>
            </a:r>
            <a:r>
              <a:rPr lang="en-US" sz="1500" dirty="0"/>
              <a:t>(90)*</a:t>
            </a:r>
            <a:r>
              <a:rPr lang="en-US" sz="1500" dirty="0" err="1"/>
              <a:t>rotx</a:t>
            </a:r>
            <a:r>
              <a:rPr lang="en-US" sz="1500" dirty="0"/>
              <a:t>(90)]*origin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</a:t>
            </a:r>
            <a:r>
              <a:rPr lang="en-US" sz="1500" dirty="0" smtClean="0"/>
              <a:t>X </a:t>
            </a:r>
            <a:r>
              <a:rPr lang="en-US" sz="1500" dirty="0"/>
              <a:t>= [x1(1),x2(1),x3(1),x4(1)]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s-ES" sz="1500" dirty="0"/>
              <a:t>Y = [x1(2),x2(2),x3(2),x4(2)]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pl-PL" sz="1500" dirty="0"/>
              <a:t>Z = [x1(3),x2(3),x3(3),x4(3)]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smtClean="0"/>
              <a:t>plot3(X,Y,Z</a:t>
            </a:r>
            <a:r>
              <a:rPr lang="en-US" sz="1500" dirty="0"/>
              <a:t>,'-rs','LineWidth',8,...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                   '</a:t>
            </a:r>
            <a:r>
              <a:rPr lang="en-US" sz="1500" dirty="0" err="1"/>
              <a:t>MarkerEdgeColor</a:t>
            </a:r>
            <a:r>
              <a:rPr lang="en-US" sz="1500" dirty="0"/>
              <a:t>','k',...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                   '</a:t>
            </a:r>
            <a:r>
              <a:rPr lang="en-US" sz="1500" dirty="0" err="1"/>
              <a:t>MarkerFaceColor</a:t>
            </a:r>
            <a:r>
              <a:rPr lang="en-US" sz="1500" dirty="0"/>
              <a:t>','g',...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                   'MarkerSize',15)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/>
              <a:t>    </a:t>
            </a:r>
            <a:r>
              <a:rPr lang="en-US" sz="1500" dirty="0" smtClean="0"/>
              <a:t>                   </a:t>
            </a:r>
            <a:r>
              <a:rPr lang="en-US" sz="1500" dirty="0"/>
              <a:t>hold </a:t>
            </a:r>
            <a:r>
              <a:rPr lang="en-US" sz="1500" dirty="0" smtClean="0"/>
              <a:t>on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500" dirty="0" smtClean="0"/>
              <a:t>end</a:t>
            </a: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874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41067" y="2141459"/>
                <a:ext cx="4076700" cy="4127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Rotation Matrix:</a:t>
                </a: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R(z,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/>
                        <a:cs typeface="Arial" pitchFamily="34" charset="0"/>
                      </a:rPr>
                      <m:t>γ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/>
                                  <a:cs typeface="Arial" pitchFamily="34" charset="0"/>
                                </a:rPr>
                                <m:t>γ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R(x,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/>
                        <a:cs typeface="Arial" pitchFamily="34" charset="0"/>
                      </a:rPr>
                      <m:t>α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cs typeface="Arial" pitchFamily="34" charset="0"/>
                                </a:rPr>
                                <m:t>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R(y,</a:t>
                </a:r>
                <a:r>
                  <a:rPr lang="el-GR" sz="2000" dirty="0" smtClean="0">
                    <a:cs typeface="Arial" pitchFamily="34" charset="0"/>
                  </a:rPr>
                  <a:t> </a:t>
                </a:r>
                <a:r>
                  <a:rPr lang="el-GR" sz="2000" dirty="0" smtClean="0"/>
                  <a:t>β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𝑜𝑠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m:rPr>
                                  <m:nor/>
                                </m:rPr>
                                <a:rPr lang="el-GR" sz="2000"/>
                                <m:t>β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67" y="2141459"/>
                <a:ext cx="4076700" cy="4127477"/>
              </a:xfrm>
              <a:prstGeom prst="rect">
                <a:avLst/>
              </a:prstGeom>
              <a:blipFill rotWithShape="0">
                <a:blip r:embed="rId2"/>
                <a:stretch>
                  <a:fillRect l="-1644" t="-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05601" y="2371508"/>
                <a:ext cx="316990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𝑇𝑟𝑎𝑛𝑠𝑥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2371508"/>
                <a:ext cx="3169907" cy="11128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05601" y="3648794"/>
                <a:ext cx="3245376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𝑇𝑟𝑎𝑛𝑠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3648794"/>
                <a:ext cx="3245376" cy="11128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05600" y="4953000"/>
                <a:ext cx="3227742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𝑇𝑟𝑎𝑛𝑠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4953000"/>
                <a:ext cx="3227742" cy="11128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1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Inverse Kinematics of a SCARA Arm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1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7" y="2514600"/>
            <a:ext cx="5630061" cy="3324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42" y="2303025"/>
            <a:ext cx="2588644" cy="37884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63960" y="899640"/>
              <a:ext cx="9719640" cy="4934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480" y="883440"/>
                <a:ext cx="9751680" cy="49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503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43846"/>
            <a:ext cx="558242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2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09600" y="1732472"/>
                <a:ext cx="10160000" cy="27289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09600" y="1732472"/>
                <a:ext cx="10160000" cy="2728913"/>
              </a:xfrm>
              <a:blipFill rotWithShape="0">
                <a:blip r:embed="rId2"/>
                <a:stretch>
                  <a:fillRect l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38680" y="919440"/>
              <a:ext cx="10158840" cy="5726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120" y="902880"/>
                <a:ext cx="10192320" cy="57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865080" y="1648800"/>
              <a:ext cx="3980880" cy="1568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400" y="1632240"/>
                <a:ext cx="4011120" cy="15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6455160" y="3740040"/>
              <a:ext cx="2070000" cy="15415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38240" y="3723480"/>
                <a:ext cx="2103480" cy="15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/>
              <p14:cNvContentPartPr/>
              <p14:nvPr/>
            </p14:nvContentPartPr>
            <p14:xfrm>
              <a:off x="5768640" y="3881880"/>
              <a:ext cx="2618640" cy="14533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59280" y="3871800"/>
                <a:ext cx="2643120" cy="14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12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Inverse Kinematics of a Planar Arm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99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3" y="2057400"/>
            <a:ext cx="3850357" cy="3119384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8049" y="3591357"/>
            <a:ext cx="2343195" cy="82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89751" y="4770967"/>
                <a:ext cx="1678858" cy="405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751" y="4770967"/>
                <a:ext cx="1678858" cy="405817"/>
              </a:xfrm>
              <a:prstGeom prst="rect">
                <a:avLst/>
              </a:prstGeom>
              <a:blipFill rotWithShape="0"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41849" y="5128841"/>
                <a:ext cx="1524520" cy="406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849" y="5128841"/>
                <a:ext cx="1524520" cy="406137"/>
              </a:xfrm>
              <a:prstGeom prst="rect">
                <a:avLst/>
              </a:prstGeom>
              <a:blipFill rotWithShape="0"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789666" y="2427574"/>
            <a:ext cx="204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L1 = 500 mm</a:t>
            </a:r>
          </a:p>
          <a:p>
            <a:r>
              <a:rPr lang="en-IN" sz="2000" dirty="0" smtClean="0"/>
              <a:t>L2 = 400 mm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789665" y="2039085"/>
            <a:ext cx="1507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P (700, 400)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68560" y="1056240"/>
              <a:ext cx="10089720" cy="53445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60" y="1039680"/>
                <a:ext cx="10118880" cy="53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171720" y="948600"/>
              <a:ext cx="6729120" cy="42721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480" y="934560"/>
                <a:ext cx="6746760" cy="42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3848040" y="855360"/>
              <a:ext cx="5908680" cy="6091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35800" y="841320"/>
                <a:ext cx="5935320" cy="6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05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5325</TotalTime>
  <Words>729</Words>
  <Application>Microsoft Office PowerPoint</Application>
  <PresentationFormat>Widescreen</PresentationFormat>
  <Paragraphs>229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Helvetica</vt:lpstr>
      <vt:lpstr>Helvetica Light</vt:lpstr>
      <vt:lpstr>Symbol</vt:lpstr>
      <vt:lpstr>Times New Roman</vt:lpstr>
      <vt:lpstr>Wingdings</vt:lpstr>
      <vt:lpstr>Office Theme</vt:lpstr>
      <vt:lpstr>1_Office Theme</vt:lpstr>
      <vt:lpstr>Mechanisms and Robotics Laboratory Exercises - Day 4</vt:lpstr>
      <vt:lpstr>Contents</vt:lpstr>
      <vt:lpstr>Solution</vt:lpstr>
      <vt:lpstr>Inverse Kinematics of a SCARA Arm</vt:lpstr>
      <vt:lpstr>PowerPoint Presentation</vt:lpstr>
      <vt:lpstr>PowerPoint Presentation</vt:lpstr>
      <vt:lpstr>PowerPoint Presentation</vt:lpstr>
      <vt:lpstr>Inverse Kinematics of a Planar Arm</vt:lpstr>
      <vt:lpstr>PowerPoint Presentation</vt:lpstr>
      <vt:lpstr>PowerPoint Presentation</vt:lpstr>
      <vt:lpstr>PowerPoint Presentation</vt:lpstr>
      <vt:lpstr>PowerPoint Presentation</vt:lpstr>
      <vt:lpstr>Inverse Kinematics of a 3 dof Articulated Arm</vt:lpstr>
      <vt:lpstr>3 dof Articulated manipulator</vt:lpstr>
      <vt:lpstr>PowerPoint Presentation</vt:lpstr>
      <vt:lpstr>PowerPoint Presentation</vt:lpstr>
      <vt:lpstr>Home Work – Inverse Kinematics of a 3 dof arm using matrix inverse</vt:lpstr>
      <vt:lpstr>Home Work – Inverse Kinematics of a 3 dof arm using matrix inverse</vt:lpstr>
      <vt:lpstr>Home Work – Inverse Kinematics of a 3 dof arm using matrix inverse</vt:lpstr>
      <vt:lpstr>PowerPoint Presentation</vt:lpstr>
      <vt:lpstr>Inverse Kinematics of a 3dof Articulated Robot</vt:lpstr>
      <vt:lpstr>3 dof Articulated manipulator</vt:lpstr>
      <vt:lpstr>PowerPoint Presentation</vt:lpstr>
      <vt:lpstr>PowerPoint Presentation</vt:lpstr>
      <vt:lpstr>Inverse Kinematics of a 3 dof Articulated arm</vt:lpstr>
      <vt:lpstr>Navigating through a sequence of points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Projects | 2019 Kick-off Plan</dc:title>
  <dc:creator>Krish s</dc:creator>
  <cp:lastModifiedBy>HP</cp:lastModifiedBy>
  <cp:revision>244</cp:revision>
  <dcterms:created xsi:type="dcterms:W3CDTF">2018-12-24T06:17:11Z</dcterms:created>
  <dcterms:modified xsi:type="dcterms:W3CDTF">2021-02-21T08:56:44Z</dcterms:modified>
</cp:coreProperties>
</file>